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2B268-2754-41AC-8B8F-3B22ECD94DA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760B8-4C96-401F-BE09-73CD60DF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Drake equation for just the Milky</a:t>
            </a:r>
            <a:r>
              <a:rPr lang="en-US" baseline="0" dirty="0" smtClean="0"/>
              <a:t>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760B8-4C96-401F-BE09-73CD60DF40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1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tilt changed, seasons</a:t>
            </a:r>
            <a:r>
              <a:rPr lang="en-US" baseline="0" dirty="0" smtClean="0"/>
              <a:t> would be more severe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760B8-4C96-401F-BE09-73CD60DF40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3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4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8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8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5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3752-86EE-4600-9364-4BC844D714D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2858-C768-4F81-9964-BD8ADECF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Aliens?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animal.org/alien_asgard_star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46"/>
            <a:ext cx="2381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russiansf.files.wordpress.com/2011/08/alien_poster_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3522"/>
            <a:ext cx="2946567" cy="338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eunexplainedmysteries.com/ufo/biguf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260" y="3272883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Intelligent Life Out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Drake Equation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Number of Civilizations=N</a:t>
            </a:r>
            <a:r>
              <a:rPr lang="en-US" baseline="-25000" dirty="0" smtClean="0"/>
              <a:t>HP</a:t>
            </a:r>
            <a:r>
              <a:rPr lang="en-US" dirty="0" smtClean="0"/>
              <a:t> x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life</a:t>
            </a:r>
            <a:r>
              <a:rPr lang="en-US" dirty="0" smtClean="0"/>
              <a:t> x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civ</a:t>
            </a:r>
            <a:r>
              <a:rPr lang="en-US" dirty="0" smtClean="0"/>
              <a:t> x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now</a:t>
            </a:r>
            <a:endParaRPr lang="en-US" baseline="-25000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HP </a:t>
            </a:r>
            <a:r>
              <a:rPr lang="en-US" dirty="0" smtClean="0"/>
              <a:t>= the number of hospitable planets</a:t>
            </a:r>
          </a:p>
          <a:p>
            <a:r>
              <a:rPr lang="en-US" dirty="0" err="1"/>
              <a:t>f</a:t>
            </a:r>
            <a:r>
              <a:rPr lang="en-US" baseline="-25000" dirty="0" err="1" smtClean="0"/>
              <a:t>life</a:t>
            </a:r>
            <a:r>
              <a:rPr lang="en-US" baseline="-25000" dirty="0" smtClean="0"/>
              <a:t> </a:t>
            </a:r>
            <a:r>
              <a:rPr lang="en-US" dirty="0" smtClean="0"/>
              <a:t>= the fraction of hospitable planets that actually have live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civ</a:t>
            </a:r>
            <a:r>
              <a:rPr lang="en-US" baseline="-25000" dirty="0" smtClean="0"/>
              <a:t> </a:t>
            </a:r>
            <a:r>
              <a:rPr lang="en-US" dirty="0" smtClean="0"/>
              <a:t>= the fraction of life-bearing planets upon which a civilization capable of interstellar communication has at some time arisen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now</a:t>
            </a:r>
            <a:r>
              <a:rPr lang="en-US" dirty="0" smtClean="0"/>
              <a:t> = the fraction of civilization-bearing planets that have a civilization now</a:t>
            </a:r>
            <a:endParaRPr lang="en-US" dirty="0"/>
          </a:p>
        </p:txBody>
      </p:sp>
      <p:pic>
        <p:nvPicPr>
          <p:cNvPr id="1026" name="Picture 2" descr="https://encrypted-tbn2.gstatic.com/images?q=tbn:ANd9GcQq6c-IPenVk-me8C-UaJ8pWfdzh7eHlpuO_Jzq1HuObwCBExy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7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Rare Earth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The conditions that make life on Earth possible are so rare that life likely does not exist elsewhere.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There’s a relatively thin </a:t>
            </a:r>
            <a:r>
              <a:rPr lang="en-US" b="1" dirty="0" smtClean="0"/>
              <a:t>galactic habitable zone</a:t>
            </a:r>
            <a:endParaRPr lang="en-US" b="1" dirty="0"/>
          </a:p>
        </p:txBody>
      </p:sp>
      <p:pic>
        <p:nvPicPr>
          <p:cNvPr id="2050" name="Picture 2" descr="http://worldview3.50webs.com/spiralgalxhab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74180"/>
            <a:ext cx="3438525" cy="318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80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Rare Earth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There’s a relatively thin solar system habitable zone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90004"/>
            <a:ext cx="3400425" cy="419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5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Rare Earth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The protection of Jupiter</a:t>
            </a:r>
          </a:p>
          <a:p>
            <a:pPr lvl="1"/>
            <a:r>
              <a:rPr lang="en-US" dirty="0" smtClean="0"/>
              <a:t>Jupiter’s gravity redirects comets away from Earth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Climate stability</a:t>
            </a:r>
          </a:p>
          <a:p>
            <a:pPr lvl="1"/>
            <a:r>
              <a:rPr lang="en-US" dirty="0" smtClean="0"/>
              <a:t>Just the right mix of gasses in the atmosphere</a:t>
            </a:r>
          </a:p>
          <a:p>
            <a:pPr lvl="2"/>
            <a:r>
              <a:rPr lang="en-US" dirty="0" smtClean="0"/>
              <a:t>Gasses are cycled</a:t>
            </a:r>
          </a:p>
          <a:p>
            <a:pPr lvl="3"/>
            <a:r>
              <a:rPr lang="en-US" dirty="0" smtClean="0"/>
              <a:t>Example: Carbon dioxide would not cycle without plate tectonics</a:t>
            </a:r>
          </a:p>
          <a:p>
            <a:pPr lvl="1"/>
            <a:r>
              <a:rPr lang="en-US" dirty="0" smtClean="0"/>
              <a:t>The Earth’s large moon keeps the Earth’s tilt stable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Rare Earth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makes intelligent life on Earth possible?</a:t>
            </a:r>
          </a:p>
          <a:p>
            <a:pPr lvl="1"/>
            <a:r>
              <a:rPr lang="en-US" dirty="0" smtClean="0"/>
              <a:t>Characteristics of the Sun</a:t>
            </a:r>
          </a:p>
          <a:p>
            <a:pPr lvl="1"/>
            <a:r>
              <a:rPr lang="en-US" dirty="0" smtClean="0"/>
              <a:t>Size of the Earth</a:t>
            </a:r>
          </a:p>
          <a:p>
            <a:pPr lvl="1"/>
            <a:r>
              <a:rPr lang="en-US" dirty="0" smtClean="0"/>
              <a:t>Distance of the Earth to Sun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if other planets do exist that have all the right conditions for life, does that mean that life (or especially intelligent life) </a:t>
            </a:r>
            <a:r>
              <a:rPr lang="en-US" smtClean="0"/>
              <a:t>will develop?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241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Aliens?</vt:lpstr>
      <vt:lpstr>Is There Intelligent Life Out There?</vt:lpstr>
      <vt:lpstr>The Rare Earth Hypothesis</vt:lpstr>
      <vt:lpstr>The Rare Earth Hypothesis</vt:lpstr>
      <vt:lpstr>The Rare Earth Hypothesis</vt:lpstr>
      <vt:lpstr>The Rare Earth Hypothesis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Aliens?</dc:title>
  <dc:creator>Benjamin Laarman</dc:creator>
  <cp:lastModifiedBy>Windows User</cp:lastModifiedBy>
  <cp:revision>8</cp:revision>
  <dcterms:created xsi:type="dcterms:W3CDTF">2013-05-30T12:45:49Z</dcterms:created>
  <dcterms:modified xsi:type="dcterms:W3CDTF">2013-10-07T20:26:31Z</dcterms:modified>
</cp:coreProperties>
</file>