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51100-CAF6-4C5F-B06A-8CC25E7E3FF4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A90C-6545-4F3A-8D0C-E4F87CC94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 predicted</a:t>
            </a:r>
            <a:r>
              <a:rPr lang="en-US" baseline="0" dirty="0" smtClean="0"/>
              <a:t> 7 to 1 proton to neutron ratio, which would in fact produce the 25% helium composition we now observe.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A90C-6545-4F3A-8D0C-E4F87CC94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1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2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9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6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1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A79D-3F9B-421B-8D8D-A88BAB0FA47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0704-531B-47C5-8F60-7B96F12C3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Bang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ts4.mm.bing.net/th?id=H.5047343448654175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402547" cy="33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6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4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Doppler Effect and Redshift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cwcom.com/~jones/Astronomy/pictures/dopp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7057"/>
            <a:ext cx="8191500" cy="602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9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Microwave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iagram.com/components/com_joomgallery/img_pictures/physical_science__technology_7/astronomy__space_science_61/cmb_timeline_20100806_13467251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82486"/>
            <a:ext cx="7620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6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Abundances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25% of the matter in the Universe is helium</a:t>
            </a:r>
          </a:p>
          <a:p>
            <a:r>
              <a:rPr lang="en-US" dirty="0" smtClean="0"/>
              <a:t>Fusion in stars makes only enough for there to be 10% helium</a:t>
            </a:r>
          </a:p>
          <a:p>
            <a:pPr lvl="1"/>
            <a:r>
              <a:rPr lang="en-US" dirty="0" smtClean="0"/>
              <a:t>Conclusion: helium had to have formed before galaxies and stars were born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8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1950"/>
            <a:ext cx="79248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17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77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Big Bang</vt:lpstr>
      <vt:lpstr>The Doppler Effect and Redshift</vt:lpstr>
      <vt:lpstr>Cosmic Microwave Background</vt:lpstr>
      <vt:lpstr>The Abundances of Elements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Bang</dc:title>
  <dc:creator>Benjamin Laarman</dc:creator>
  <cp:lastModifiedBy>Benjamin Laarman</cp:lastModifiedBy>
  <cp:revision>4</cp:revision>
  <dcterms:created xsi:type="dcterms:W3CDTF">2013-05-01T16:53:01Z</dcterms:created>
  <dcterms:modified xsi:type="dcterms:W3CDTF">2013-05-01T21:11:59Z</dcterms:modified>
</cp:coreProperties>
</file>