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71" r:id="rId18"/>
    <p:sldId id="273" r:id="rId19"/>
    <p:sldId id="280" r:id="rId20"/>
    <p:sldId id="281" r:id="rId21"/>
    <p:sldId id="276" r:id="rId22"/>
    <p:sldId id="277" r:id="rId23"/>
    <p:sldId id="278" r:id="rId24"/>
    <p:sldId id="279" r:id="rId25"/>
    <p:sldId id="282" r:id="rId26"/>
    <p:sldId id="274" r:id="rId27"/>
    <p:sldId id="275" r:id="rId28"/>
    <p:sldId id="283" r:id="rId29"/>
    <p:sldId id="285" r:id="rId30"/>
    <p:sldId id="284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0A17E-83CC-48F3-B2DE-14DF1B9B8A26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8FE7F-B4D1-4C57-BF28-438E213A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4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Discuss: how do these</a:t>
            </a:r>
            <a:r>
              <a:rPr lang="en-US" baseline="0" dirty="0" smtClean="0"/>
              <a:t> groups get along with each other today?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8FE7F-B4D1-4C57-BF28-438E213A66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6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Detroit: Interactive income map</a:t>
            </a:r>
          </a:p>
          <a:p>
            <a:r>
              <a:rPr lang="en-US" dirty="0" smtClean="0"/>
              <a:t>St. Louis: Listen</a:t>
            </a:r>
            <a:r>
              <a:rPr lang="en-US" baseline="0" dirty="0" smtClean="0"/>
              <a:t> starting at 2:05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8FE7F-B4D1-4C57-BF28-438E213A66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3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Today at least we would never characterize people as enemies like they did the Catholics!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8FE7F-B4D1-4C57-BF28-438E213A66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this slide:</a:t>
            </a:r>
            <a:r>
              <a:rPr lang="en-US" baseline="0" dirty="0" smtClean="0"/>
              <a:t> We wouldn’t try to exclude anyone today! We’ve learned our lesson!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8FE7F-B4D1-4C57-BF28-438E213A66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27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how these immigrants have contributed to our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8FE7F-B4D1-4C57-BF28-438E213A66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from 2007-2009, more undocumented</a:t>
            </a:r>
            <a:r>
              <a:rPr lang="en-US" baseline="0" dirty="0" smtClean="0"/>
              <a:t> people left than came in; there have been some recent spikes, most of which have come from places other than Mexico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8FE7F-B4D1-4C57-BF28-438E213A66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3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DAE2-D6CA-474A-9DC5-3D2835F780A4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2205-BCCF-4C90-831F-287E6A7D0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2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DAE2-D6CA-474A-9DC5-3D2835F780A4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2205-BCCF-4C90-831F-287E6A7D0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3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DAE2-D6CA-474A-9DC5-3D2835F780A4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2205-BCCF-4C90-831F-287E6A7D0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6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DAE2-D6CA-474A-9DC5-3D2835F780A4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2205-BCCF-4C90-831F-287E6A7D0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0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DAE2-D6CA-474A-9DC5-3D2835F780A4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2205-BCCF-4C90-831F-287E6A7D0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7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DAE2-D6CA-474A-9DC5-3D2835F780A4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2205-BCCF-4C90-831F-287E6A7D0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8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DAE2-D6CA-474A-9DC5-3D2835F780A4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2205-BCCF-4C90-831F-287E6A7D0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0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DAE2-D6CA-474A-9DC5-3D2835F780A4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2205-BCCF-4C90-831F-287E6A7D0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8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DAE2-D6CA-474A-9DC5-3D2835F780A4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2205-BCCF-4C90-831F-287E6A7D0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9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DAE2-D6CA-474A-9DC5-3D2835F780A4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2205-BCCF-4C90-831F-287E6A7D0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2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DAE2-D6CA-474A-9DC5-3D2835F780A4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2205-BCCF-4C90-831F-287E6A7D0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9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1DAE2-D6CA-474A-9DC5-3D2835F780A4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82205-BCCF-4C90-831F-287E6A7D0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0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prod/cen2010/briefs/c2010br-02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lterBSmit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amesrussellpublishing.biz/whatyouneedtoknowaboutmuslims.html" TargetMode="External"/><Relationship Id="rId4" Type="http://schemas.openxmlformats.org/officeDocument/2006/relationships/hyperlink" Target="https://www.facebook.com/pages/Idaho-Springs-Colorado/10313473639325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etryfoundation.org/bio/emma-lazarus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migrationpolicy.org/just-facts/how-united-states-immigration-system-works-fact-she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latino-americans/en/watch-videos/#236507620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-data.com/city/Detroit-Michigan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rcprograms.org/site/PageServer?pagename=naa_livingconditions" TargetMode="External"/><Relationship Id="rId5" Type="http://schemas.openxmlformats.org/officeDocument/2006/relationships/hyperlink" Target="https://www.youtube.com/watch?v=3P9-BjYxTu8" TargetMode="External"/><Relationship Id="rId4" Type="http://schemas.openxmlformats.org/officeDocument/2006/relationships/hyperlink" Target="http://www.npr.org/2015/08/09/431025463/moment-of-silence-marks-a-year-of-mourning-protest-in-ferguso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United States History </a:t>
            </a:r>
            <a:r>
              <a:rPr lang="en-US" smtClean="0"/>
              <a:t>Theme 1: </a:t>
            </a:r>
            <a:r>
              <a:rPr lang="en-US" dirty="0" smtClean="0"/>
              <a:t>Cultures in Contact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More Interaction Leads to Improved Technology and Hunger for Knowledge…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Renaissance</a:t>
            </a:r>
            <a:endParaRPr lang="en-US" dirty="0"/>
          </a:p>
        </p:txBody>
      </p:sp>
      <p:pic>
        <p:nvPicPr>
          <p:cNvPr id="7170" name="Picture 2" descr="http://upload.wikimedia.org/wikipedia/commons/thumb/2/22/Da_Vinci_Vitruve_Luc_Viatour.jpg/220px-Da_Vinci_Vitruve_Luc_Viat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07487"/>
            <a:ext cx="3086100" cy="419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1.bp.blogspot.com/-satjcy3aZqI/TXEDmDSpGVI/AAAAAAAAOPQ/vPCSs42DV58/s400/Rome-Basilica-of-Saint-Peter-1-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70982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stjohns-chs.org/english/britishupdateimages/galile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04633"/>
            <a:ext cx="37433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4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…which leads to challenging old beliefs…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Reformation</a:t>
            </a:r>
            <a:endParaRPr lang="en-US" dirty="0"/>
          </a:p>
        </p:txBody>
      </p:sp>
      <p:pic>
        <p:nvPicPr>
          <p:cNvPr id="8194" name="Picture 2" descr="http://staff.jccc.edu/jjackson/95-the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057775" cy="476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7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…and an increased desire and capability to 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1492…</a:t>
            </a:r>
            <a:endParaRPr lang="en-US" dirty="0"/>
          </a:p>
        </p:txBody>
      </p:sp>
      <p:pic>
        <p:nvPicPr>
          <p:cNvPr id="9218" name="Picture 2" descr="http://preguntarya.com/wp-content/uploads/2012/05/descubrimiento-ame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6048375" cy="482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Europeans “discover” America…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ponderingprinciples.com/wp-content/uploads/2009/10/columbus-la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93667"/>
            <a:ext cx="7750629" cy="523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1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…but it was not an empty continent</a:t>
            </a:r>
            <a:endParaRPr lang="en-US" dirty="0"/>
          </a:p>
        </p:txBody>
      </p:sp>
      <p:pic>
        <p:nvPicPr>
          <p:cNvPr id="11266" name="Picture 2" descr="http://www.thequillrsc.com/wp-content/uploads/2011/10/iroquo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847" y="1041266"/>
            <a:ext cx="2743200" cy="413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1.gstatic.com/images?q=tbn:ANd9GcTYpCFSfCyXDn3ts4N7V4bMJ8tZQu18cWVAYLC10U2IZi5UkPP6D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819400" cy="219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meredith.edu/nativeam/cahoki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3512480"/>
            <a:ext cx="4305300" cy="334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29" y="1219200"/>
            <a:ext cx="3024418" cy="214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 descr="http://whitewolve.com/native_americans/house.woodlod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015674" cy="27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3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Cultures in Contact Wrap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cdn.dipity.com/uploads/events/c564b7b59e3aa047968cc88c0f5203c2_1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2" y="338343"/>
            <a:ext cx="7280275" cy="578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2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-76200"/>
            <a:ext cx="8229600" cy="1143000"/>
          </a:xfrm>
        </p:spPr>
        <p:txBody>
          <a:bodyPr/>
          <a:lstStyle/>
          <a:p>
            <a:r>
              <a:rPr lang="en-US" dirty="0" smtClean="0"/>
              <a:t>1920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067800" cy="6841737"/>
          </a:xfrm>
        </p:spPr>
      </p:pic>
    </p:spTree>
    <p:extLst>
      <p:ext uri="{BB962C8B-B14F-4D97-AF65-F5344CB8AC3E}">
        <p14:creationId xmlns:p14="http://schemas.microsoft.com/office/powerpoint/2010/main" val="26603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57200"/>
            <a:ext cx="7696200" cy="6205155"/>
          </a:xfrm>
        </p:spPr>
      </p:pic>
    </p:spTree>
    <p:extLst>
      <p:ext uri="{BB962C8B-B14F-4D97-AF65-F5344CB8AC3E}">
        <p14:creationId xmlns:p14="http://schemas.microsoft.com/office/powerpoint/2010/main" val="24990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3692"/>
            <a:ext cx="9061489" cy="6351356"/>
          </a:xfrm>
        </p:spPr>
      </p:pic>
    </p:spTree>
    <p:extLst>
      <p:ext uri="{BB962C8B-B14F-4D97-AF65-F5344CB8AC3E}">
        <p14:creationId xmlns:p14="http://schemas.microsoft.com/office/powerpoint/2010/main" val="72836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States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2010 Census Ethnic and Racial Background (p.4)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29378"/>
            <a:ext cx="6096000" cy="6875398"/>
          </a:xfrm>
        </p:spPr>
      </p:pic>
    </p:spTree>
    <p:extLst>
      <p:ext uri="{BB962C8B-B14F-4D97-AF65-F5344CB8AC3E}">
        <p14:creationId xmlns:p14="http://schemas.microsoft.com/office/powerpoint/2010/main" val="3785192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762564"/>
            <a:ext cx="8905046" cy="4714436"/>
          </a:xfrm>
        </p:spPr>
      </p:pic>
    </p:spTree>
    <p:extLst>
      <p:ext uri="{BB962C8B-B14F-4D97-AF65-F5344CB8AC3E}">
        <p14:creationId xmlns:p14="http://schemas.microsoft.com/office/powerpoint/2010/main" val="2980068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377156"/>
            <a:ext cx="8930921" cy="5023644"/>
          </a:xfrm>
        </p:spPr>
      </p:pic>
    </p:spTree>
    <p:extLst>
      <p:ext uri="{BB962C8B-B14F-4D97-AF65-F5344CB8AC3E}">
        <p14:creationId xmlns:p14="http://schemas.microsoft.com/office/powerpoint/2010/main" val="315806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509000" cy="5105400"/>
          </a:xfrm>
        </p:spPr>
      </p:pic>
    </p:spTree>
    <p:extLst>
      <p:ext uri="{BB962C8B-B14F-4D97-AF65-F5344CB8AC3E}">
        <p14:creationId xmlns:p14="http://schemas.microsoft.com/office/powerpoint/2010/main" val="2639449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63" y="1417638"/>
            <a:ext cx="7822674" cy="5194256"/>
          </a:xfrm>
        </p:spPr>
      </p:pic>
    </p:spTree>
    <p:extLst>
      <p:ext uri="{BB962C8B-B14F-4D97-AF65-F5344CB8AC3E}">
        <p14:creationId xmlns:p14="http://schemas.microsoft.com/office/powerpoint/2010/main" val="1754191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3" y="609600"/>
            <a:ext cx="7981294" cy="6113672"/>
          </a:xfrm>
        </p:spPr>
      </p:pic>
    </p:spTree>
    <p:extLst>
      <p:ext uri="{BB962C8B-B14F-4D97-AF65-F5344CB8AC3E}">
        <p14:creationId xmlns:p14="http://schemas.microsoft.com/office/powerpoint/2010/main" val="2488090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Walter Smith</a:t>
            </a:r>
            <a:r>
              <a:rPr lang="en-US" dirty="0"/>
              <a:t> · </a:t>
            </a:r>
            <a:r>
              <a:rPr lang="en-US" dirty="0">
                <a:hlinkClick r:id="rId4"/>
              </a:rPr>
              <a:t>Idaho Springs, </a:t>
            </a:r>
            <a:r>
              <a:rPr lang="en-US" dirty="0" smtClean="0">
                <a:hlinkClick r:id="rId4"/>
              </a:rPr>
              <a:t>Colorado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“Muslims </a:t>
            </a:r>
            <a:r>
              <a:rPr lang="en-US" dirty="0"/>
              <a:t>will not never live by the Constitution or have American Values. This army of </a:t>
            </a:r>
            <a:r>
              <a:rPr lang="en-US" dirty="0" err="1"/>
              <a:t>imvaders</a:t>
            </a:r>
            <a:r>
              <a:rPr lang="en-US" dirty="0"/>
              <a:t> is going to cause some serous </a:t>
            </a:r>
            <a:r>
              <a:rPr lang="en-US" dirty="0" err="1"/>
              <a:t>damge</a:t>
            </a:r>
            <a:r>
              <a:rPr lang="en-US" dirty="0"/>
              <a:t> if not </a:t>
            </a:r>
            <a:r>
              <a:rPr lang="en-US" dirty="0" err="1"/>
              <a:t>stoped</a:t>
            </a:r>
            <a:r>
              <a:rPr lang="en-US" dirty="0"/>
              <a:t>. No </a:t>
            </a:r>
            <a:r>
              <a:rPr lang="en-US" dirty="0" err="1" smtClean="0"/>
              <a:t>WaY</a:t>
            </a:r>
            <a:r>
              <a:rPr lang="en-US" dirty="0" smtClean="0"/>
              <a:t>, </a:t>
            </a:r>
            <a:r>
              <a:rPr lang="en-US" dirty="0"/>
              <a:t>No Muslims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5"/>
              </a:rPr>
              <a:t>Link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47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93" y="274638"/>
            <a:ext cx="4748807" cy="6331744"/>
          </a:xfrm>
        </p:spPr>
      </p:pic>
    </p:spTree>
    <p:extLst>
      <p:ext uri="{BB962C8B-B14F-4D97-AF65-F5344CB8AC3E}">
        <p14:creationId xmlns:p14="http://schemas.microsoft.com/office/powerpoint/2010/main" val="4243361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1301" cy="6248400"/>
          </a:xfrm>
        </p:spPr>
      </p:pic>
    </p:spTree>
    <p:extLst>
      <p:ext uri="{BB962C8B-B14F-4D97-AF65-F5344CB8AC3E}">
        <p14:creationId xmlns:p14="http://schemas.microsoft.com/office/powerpoint/2010/main" val="2525620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" y="1023752"/>
            <a:ext cx="2764721" cy="4138804"/>
          </a:xfrm>
        </p:spPr>
      </p:pic>
      <p:sp>
        <p:nvSpPr>
          <p:cNvPr id="4" name="Rectangle 3"/>
          <p:cNvSpPr/>
          <p:nvPr/>
        </p:nvSpPr>
        <p:spPr>
          <a:xfrm>
            <a:off x="2764720" y="0"/>
            <a:ext cx="637928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The New Colossus</a:t>
            </a:r>
          </a:p>
          <a:p>
            <a:endParaRPr lang="en-US" sz="2200" b="1" dirty="0"/>
          </a:p>
          <a:p>
            <a:r>
              <a:rPr lang="en-US" sz="2200" dirty="0"/>
              <a:t>By </a:t>
            </a:r>
            <a:r>
              <a:rPr lang="en-US" sz="2200" dirty="0">
                <a:hlinkClick r:id="rId3"/>
              </a:rPr>
              <a:t>Emma Lazarus</a:t>
            </a:r>
            <a:r>
              <a:rPr lang="en-US" sz="2200" dirty="0"/>
              <a:t> 1849–1887 </a:t>
            </a:r>
          </a:p>
          <a:p>
            <a:endParaRPr lang="en-US" sz="2200" dirty="0" smtClean="0"/>
          </a:p>
          <a:p>
            <a:r>
              <a:rPr lang="en-US" sz="2200" dirty="0" smtClean="0"/>
              <a:t>Not </a:t>
            </a:r>
            <a:r>
              <a:rPr lang="en-US" sz="2200" dirty="0"/>
              <a:t>like the brazen giant of Greek fame, </a:t>
            </a:r>
          </a:p>
          <a:p>
            <a:r>
              <a:rPr lang="en-US" sz="2200" dirty="0"/>
              <a:t>With conquering limbs astride from land to land; </a:t>
            </a:r>
          </a:p>
          <a:p>
            <a:r>
              <a:rPr lang="en-US" sz="2200" dirty="0"/>
              <a:t>Here at our sea-washed, sunset gates shall stand </a:t>
            </a:r>
          </a:p>
          <a:p>
            <a:r>
              <a:rPr lang="en-US" sz="2200" dirty="0"/>
              <a:t>A mighty woman with a torch, whose flame </a:t>
            </a:r>
          </a:p>
          <a:p>
            <a:r>
              <a:rPr lang="en-US" sz="2200" dirty="0"/>
              <a:t>Is the imprisoned lightning, and her name </a:t>
            </a:r>
          </a:p>
          <a:p>
            <a:r>
              <a:rPr lang="en-US" sz="2200" dirty="0"/>
              <a:t>Mother of Exiles. From her beacon-hand </a:t>
            </a:r>
          </a:p>
          <a:p>
            <a:r>
              <a:rPr lang="en-US" sz="2200" dirty="0"/>
              <a:t>Glows world-wide welcome; her mild eyes command </a:t>
            </a:r>
          </a:p>
          <a:p>
            <a:r>
              <a:rPr lang="en-US" sz="2200" dirty="0"/>
              <a:t>The air-bridged harbor that twin cities frame. </a:t>
            </a:r>
          </a:p>
          <a:p>
            <a:r>
              <a:rPr lang="en-US" sz="2200" dirty="0"/>
              <a:t>“Keep, ancient lands, your storied pomp!” cries she </a:t>
            </a:r>
          </a:p>
          <a:p>
            <a:r>
              <a:rPr lang="en-US" sz="2200" dirty="0"/>
              <a:t>With silent lips. “Give me your tired, your poor, </a:t>
            </a:r>
          </a:p>
          <a:p>
            <a:r>
              <a:rPr lang="en-US" sz="2200" dirty="0"/>
              <a:t>Your huddled masses yearning to breathe free, </a:t>
            </a:r>
          </a:p>
          <a:p>
            <a:r>
              <a:rPr lang="en-US" sz="2200" dirty="0"/>
              <a:t>The wretched refuse of your teeming shore. </a:t>
            </a:r>
          </a:p>
          <a:p>
            <a:r>
              <a:rPr lang="en-US" sz="2200" dirty="0"/>
              <a:t>Send these, the homeless, tempest-</a:t>
            </a:r>
            <a:r>
              <a:rPr lang="en-US" sz="2200" dirty="0" err="1"/>
              <a:t>tost</a:t>
            </a:r>
            <a:r>
              <a:rPr lang="en-US" sz="2200" dirty="0"/>
              <a:t> to me, </a:t>
            </a:r>
          </a:p>
          <a:p>
            <a:r>
              <a:rPr lang="en-US" sz="2200" dirty="0"/>
              <a:t>I lift my lamp beside the golden door!” </a:t>
            </a:r>
            <a:endParaRPr lang="en-US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526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Image Is Most Accurate?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1.gstatic.com/images?q=tbn:ANd9GcRhu30w-hYc2YATugNRlo5rXM8alSo85NUI9klNyOT3iQqkKEiS8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8286"/>
            <a:ext cx="4229964" cy="328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4-1.myrecipes.timeinc.net/i/recipes/oh/ckfff/greek-salad-oh-1895974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64" y="1715364"/>
            <a:ext cx="4190136" cy="41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Immigrating to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Who can come legally?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The roadmap to immigration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95600"/>
            <a:ext cx="4724400" cy="41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61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Immigrating to the U.S. Without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 Clip (start at 12:00)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1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Today: Equal Opportunity?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Income in Detroit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Disparity in St. Louis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Being Black in America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Conditions for Native Americans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1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91071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Faces From Around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t3.gstatic.com/images?q=tbn:ANd9GcREbOW99K7gR2v_SlsJAxOKFwKgEotAnwTBmops3df7k4hxf6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162175" cy="143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00338"/>
            <a:ext cx="12192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http://farm3.staticflickr.com/2448/4559926121_315c8e1452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57475"/>
            <a:ext cx="1806776" cy="270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t0.gstatic.com/images?q=tbn:ANd9GcQbU8oDLDjsG_BkVnE7kI0i09NqAd-vX2oUsq76cDSr2sl3WCwZ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83128"/>
            <a:ext cx="1533524" cy="184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farm5.staticflickr.com/4116/4778463303_bb885966c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29" y="4192362"/>
            <a:ext cx="252248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://t2.gstatic.com/images?q=tbn:ANd9GcTLG8E7I-oTdGycCjJ2kQnTwIzQYbFx7_lRbJYeLg01lsEHR1XL1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870" y="517967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841" y="4335349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57475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 descr="http://t3.gstatic.com/images?q=tbn:ANd9GcS7LqCk6qmo1LKP4mOCT-WLZueMIl9sVDD1PT8a7ntFwtJqth_xw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55" y="1877899"/>
            <a:ext cx="18573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http://t2.gstatic.com/images?q=tbn:ANd9GcRMR5cUD2L8cKFewE739eUToMuHdfz4bkrcBvxhc_lDuqijXLMhM4ZeZS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1115785"/>
            <a:ext cx="1047750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http://www.whitewolfjourneys.com/wp-content/uploads/2009/06/ilchileephotoformal-889x102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50" y="4530498"/>
            <a:ext cx="1511231" cy="173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530" y="1377181"/>
            <a:ext cx="882105" cy="132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 descr="http://t1.gstatic.com/images?q=tbn:ANd9GcQDkqwPgYgZykIBu2rpgLST4sYHqvwdbpVc9L68CLzdXWWM8JlE&amp;t=1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4" t="15365" r="18097" b="19302"/>
          <a:stretch/>
        </p:blipFill>
        <p:spPr bwMode="auto">
          <a:xfrm>
            <a:off x="5078866" y="1412760"/>
            <a:ext cx="1066800" cy="118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4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Tribes Develop…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cdn.dipity.com/uploads/events/c564b7b59e3aa047968cc88c0f5203c2_1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280275" cy="578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0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interact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pcmedia.gamespy.com/pc/image/article/746/746647/medieval-ii-total-war-20061117040135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752601"/>
            <a:ext cx="497069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3.gstatic.com/images?q=tbn:ANd9GcRGTbmPU55VbmEelkKkLuiGwN8wmtw_EKZx-hmTSuxTFGHy9eRC8Q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84" y="1524000"/>
            <a:ext cx="3816941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2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Improved Technology Leads to Improved Transportation and More Interaction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pic>
        <p:nvPicPr>
          <p:cNvPr id="6148" name="Picture 4" descr="http://www.discerningthetimesonline.net/CrusadeRout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668655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discerningthetimesonline.net/crusad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03" y="1371600"/>
            <a:ext cx="30956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1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442</Words>
  <Application>Microsoft Office PowerPoint</Application>
  <PresentationFormat>On-screen Show (4:3)</PresentationFormat>
  <Paragraphs>64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United States History Theme 1: Cultures in Contact</vt:lpstr>
      <vt:lpstr>The United States Today</vt:lpstr>
      <vt:lpstr>Which Image Is Most Accurate?</vt:lpstr>
      <vt:lpstr>America Today: Equal Opportunity?</vt:lpstr>
      <vt:lpstr>A Brief History of the World</vt:lpstr>
      <vt:lpstr>Faces From Around the World</vt:lpstr>
      <vt:lpstr>Tribes Develop…</vt:lpstr>
      <vt:lpstr>…and interact</vt:lpstr>
      <vt:lpstr>Improved Technology Leads to Improved Transportation and More Interaction</vt:lpstr>
      <vt:lpstr>And More Interaction Leads to Improved Technology and Hunger for Knowledge…</vt:lpstr>
      <vt:lpstr>…which leads to challenging old beliefs…</vt:lpstr>
      <vt:lpstr>…and an increased desire and capability to explore</vt:lpstr>
      <vt:lpstr>Europeans “discover” America…</vt:lpstr>
      <vt:lpstr>…but it was not an empty continent</vt:lpstr>
      <vt:lpstr>Cultures in Contact Wrap</vt:lpstr>
      <vt:lpstr>PowerPoint Presentation</vt:lpstr>
      <vt:lpstr>1920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Immigrating to the U.S.</vt:lpstr>
      <vt:lpstr>Immigrating to the U.S. Without Documentation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 Theme 1: Cultures in Contact</dc:title>
  <dc:creator>Benjamin Laarman</dc:creator>
  <cp:lastModifiedBy>Benjamin J. Laarman</cp:lastModifiedBy>
  <cp:revision>34</cp:revision>
  <dcterms:created xsi:type="dcterms:W3CDTF">2012-08-30T15:59:40Z</dcterms:created>
  <dcterms:modified xsi:type="dcterms:W3CDTF">2015-10-16T17:59:33Z</dcterms:modified>
</cp:coreProperties>
</file>