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60" r:id="rId5"/>
    <p:sldId id="261" r:id="rId6"/>
    <p:sldId id="262" r:id="rId7"/>
    <p:sldId id="263" r:id="rId8"/>
    <p:sldId id="264" r:id="rId9"/>
    <p:sldId id="257"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45809C9-6D6D-4646-BEED-54BA2993FD54}" type="datetimeFigureOut">
              <a:rPr lang="en-US" smtClean="0"/>
              <a:t>9/6/2012</a:t>
            </a:fld>
            <a:endParaRPr lang="en-US"/>
          </a:p>
        </p:txBody>
      </p:sp>
      <p:sp>
        <p:nvSpPr>
          <p:cNvPr id="8" name="Slide Number Placeholder 7"/>
          <p:cNvSpPr>
            <a:spLocks noGrp="1"/>
          </p:cNvSpPr>
          <p:nvPr>
            <p:ph type="sldNum" sz="quarter" idx="11"/>
          </p:nvPr>
        </p:nvSpPr>
        <p:spPr/>
        <p:txBody>
          <a:bodyPr/>
          <a:lstStyle/>
          <a:p>
            <a:fld id="{E3CEC28B-345C-460E-9EC6-3B0B69778A1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5809C9-6D6D-4646-BEED-54BA2993FD54}"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EC28B-345C-460E-9EC6-3B0B69778A1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5809C9-6D6D-4646-BEED-54BA2993FD54}"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EC28B-345C-460E-9EC6-3B0B69778A1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045809C9-6D6D-4646-BEED-54BA2993FD54}"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EC28B-345C-460E-9EC6-3B0B69778A1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5809C9-6D6D-4646-BEED-54BA2993FD54}"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EC28B-345C-460E-9EC6-3B0B69778A1F}"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045809C9-6D6D-4646-BEED-54BA2993FD54}" type="datetimeFigureOut">
              <a:rPr lang="en-US" smtClean="0"/>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EC28B-345C-460E-9EC6-3B0B69778A1F}"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45809C9-6D6D-4646-BEED-54BA2993FD54}" type="datetimeFigureOut">
              <a:rPr lang="en-US" smtClean="0"/>
              <a:t>9/6/2012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CEC28B-345C-460E-9EC6-3B0B69778A1F}"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5809C9-6D6D-4646-BEED-54BA2993FD54}" type="datetimeFigureOut">
              <a:rPr lang="en-US" smtClean="0"/>
              <a:t>9/6/2012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CEC28B-345C-460E-9EC6-3B0B69778A1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809C9-6D6D-4646-BEED-54BA2993FD54}" type="datetimeFigureOut">
              <a:rPr lang="en-US" smtClean="0"/>
              <a:t>9/6/2012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CEC28B-345C-460E-9EC6-3B0B69778A1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5809C9-6D6D-4646-BEED-54BA2993FD54}" type="datetimeFigureOut">
              <a:rPr lang="en-US" smtClean="0"/>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EC28B-345C-460E-9EC6-3B0B69778A1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5809C9-6D6D-4646-BEED-54BA2993FD54}" type="datetimeFigureOut">
              <a:rPr lang="en-US" smtClean="0"/>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EC28B-345C-460E-9EC6-3B0B69778A1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45809C9-6D6D-4646-BEED-54BA2993FD54}" type="datetimeFigureOut">
              <a:rPr lang="en-US" smtClean="0"/>
              <a:t>9/6/2012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3CEC28B-345C-460E-9EC6-3B0B69778A1F}"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Cultures in Contact: Europeans and Native Americans</a:t>
            </a:r>
            <a:endParaRPr lang="en-US" sz="48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6735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French and Indian War</a:t>
            </a:r>
            <a:endParaRPr lang="en-US" dirty="0"/>
          </a:p>
        </p:txBody>
      </p:sp>
      <p:sp>
        <p:nvSpPr>
          <p:cNvPr id="3" name="Content Placeholder 2"/>
          <p:cNvSpPr>
            <a:spLocks noGrp="1"/>
          </p:cNvSpPr>
          <p:nvPr>
            <p:ph idx="1"/>
          </p:nvPr>
        </p:nvSpPr>
        <p:spPr/>
        <p:txBody>
          <a:bodyPr/>
          <a:lstStyle/>
          <a:p>
            <a:r>
              <a:rPr lang="en-US" dirty="0" smtClean="0"/>
              <a:t>The British and the French fight for control of North America</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057400"/>
            <a:ext cx="5878882"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690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French and Indian War</a:t>
            </a:r>
            <a:endParaRPr lang="en-US" dirty="0"/>
          </a:p>
        </p:txBody>
      </p:sp>
      <p:sp>
        <p:nvSpPr>
          <p:cNvPr id="3" name="Content Placeholder 2"/>
          <p:cNvSpPr>
            <a:spLocks noGrp="1"/>
          </p:cNvSpPr>
          <p:nvPr>
            <p:ph idx="1"/>
          </p:nvPr>
        </p:nvSpPr>
        <p:spPr>
          <a:xfrm>
            <a:off x="457200" y="1600200"/>
            <a:ext cx="8229600" cy="4876800"/>
          </a:xfrm>
        </p:spPr>
        <p:txBody>
          <a:bodyPr>
            <a:normAutofit fontScale="92500"/>
          </a:bodyPr>
          <a:lstStyle/>
          <a:p>
            <a:r>
              <a:rPr lang="en-US" dirty="0" smtClean="0"/>
              <a:t>Many tribes allied with France</a:t>
            </a:r>
          </a:p>
          <a:p>
            <a:r>
              <a:rPr lang="en-US" dirty="0" smtClean="0"/>
              <a:t>British form alliance with powerful Iroquois Confederacy</a:t>
            </a:r>
          </a:p>
          <a:p>
            <a:pPr lvl="1"/>
            <a:r>
              <a:rPr lang="en-US" sz="2000" dirty="0" smtClean="0"/>
              <a:t>Promise a clear boundary for British settlement</a:t>
            </a:r>
          </a:p>
          <a:p>
            <a:r>
              <a:rPr lang="en-US" sz="2800" dirty="0" smtClean="0"/>
              <a:t>France dominates early fighting</a:t>
            </a:r>
          </a:p>
          <a:p>
            <a:r>
              <a:rPr lang="en-US" sz="2800" dirty="0" smtClean="0"/>
              <a:t>France’s native allies raid British settlements, killing thousands</a:t>
            </a:r>
          </a:p>
          <a:p>
            <a:r>
              <a:rPr lang="en-US" sz="2800" dirty="0" smtClean="0"/>
              <a:t>British turn the tide and win in 1760</a:t>
            </a:r>
          </a:p>
          <a:p>
            <a:r>
              <a:rPr lang="en-US" sz="2800" dirty="0"/>
              <a:t>England establishes the Proclamation Line of 1763, limiting colonization to land east of the Appalachians and reserving the rest for Native Americans</a:t>
            </a:r>
          </a:p>
        </p:txBody>
      </p:sp>
    </p:spTree>
    <p:extLst>
      <p:ext uri="{BB962C8B-B14F-4D97-AF65-F5344CB8AC3E}">
        <p14:creationId xmlns:p14="http://schemas.microsoft.com/office/powerpoint/2010/main" val="161488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Image Deta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45406"/>
            <a:ext cx="6886946" cy="6712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534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Yourself in Their Shoes</a:t>
            </a:r>
            <a:endParaRPr lang="en-US" dirty="0"/>
          </a:p>
        </p:txBody>
      </p:sp>
      <p:sp>
        <p:nvSpPr>
          <p:cNvPr id="3" name="Content Placeholder 2"/>
          <p:cNvSpPr>
            <a:spLocks noGrp="1"/>
          </p:cNvSpPr>
          <p:nvPr>
            <p:ph idx="1"/>
          </p:nvPr>
        </p:nvSpPr>
        <p:spPr/>
        <p:txBody>
          <a:bodyPr>
            <a:normAutofit/>
          </a:bodyPr>
          <a:lstStyle/>
          <a:p>
            <a:r>
              <a:rPr lang="en-US" sz="3200" dirty="0" smtClean="0"/>
              <a:t>How do you think Western farmers felt about the Proclamation Line?</a:t>
            </a:r>
          </a:p>
          <a:p>
            <a:r>
              <a:rPr lang="en-US" sz="3200" dirty="0" smtClean="0"/>
              <a:t>Who do you think Native American tribes were inclined to ally themselves with in the Revolutionary War?</a:t>
            </a:r>
          </a:p>
          <a:p>
            <a:pPr marL="0" indent="0">
              <a:buNone/>
            </a:pPr>
            <a:endParaRPr lang="en-US" sz="3200" dirty="0"/>
          </a:p>
        </p:txBody>
      </p:sp>
    </p:spTree>
    <p:extLst>
      <p:ext uri="{BB962C8B-B14F-4D97-AF65-F5344CB8AC3E}">
        <p14:creationId xmlns:p14="http://schemas.microsoft.com/office/powerpoint/2010/main" val="89896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New United States and Native American Nations</a:t>
            </a:r>
            <a:endParaRPr lang="en-US" sz="3600" dirty="0"/>
          </a:p>
        </p:txBody>
      </p:sp>
      <p:sp>
        <p:nvSpPr>
          <p:cNvPr id="3" name="Content Placeholder 2"/>
          <p:cNvSpPr>
            <a:spLocks noGrp="1"/>
          </p:cNvSpPr>
          <p:nvPr>
            <p:ph idx="1"/>
          </p:nvPr>
        </p:nvSpPr>
        <p:spPr/>
        <p:txBody>
          <a:bodyPr/>
          <a:lstStyle/>
          <a:p>
            <a:r>
              <a:rPr lang="en-US" dirty="0" smtClean="0"/>
              <a:t>White settlers rapidly expand Westward after Independence</a:t>
            </a:r>
          </a:p>
          <a:p>
            <a:r>
              <a:rPr lang="en-US" dirty="0" smtClean="0"/>
              <a:t>Various Native American nations fight back</a:t>
            </a:r>
          </a:p>
          <a:p>
            <a:r>
              <a:rPr lang="en-US" dirty="0" smtClean="0"/>
              <a:t>U.S. victory at the Battle of Fallen Timbers leads to treaty giving much land in Michigan, Ohio, and Indiana to U.S.</a:t>
            </a:r>
            <a:endParaRPr lang="en-US" dirty="0"/>
          </a:p>
        </p:txBody>
      </p:sp>
    </p:spTree>
    <p:extLst>
      <p:ext uri="{BB962C8B-B14F-4D97-AF65-F5344CB8AC3E}">
        <p14:creationId xmlns:p14="http://schemas.microsoft.com/office/powerpoint/2010/main" val="335820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Trivia</a:t>
            </a:r>
            <a:endParaRPr lang="en-US" dirty="0"/>
          </a:p>
        </p:txBody>
      </p:sp>
      <p:sp>
        <p:nvSpPr>
          <p:cNvPr id="3" name="Content Placeholder 2"/>
          <p:cNvSpPr>
            <a:spLocks noGrp="1"/>
          </p:cNvSpPr>
          <p:nvPr>
            <p:ph idx="1"/>
          </p:nvPr>
        </p:nvSpPr>
        <p:spPr/>
        <p:txBody>
          <a:bodyPr/>
          <a:lstStyle/>
          <a:p>
            <a:r>
              <a:rPr lang="en-US" dirty="0" smtClean="0"/>
              <a:t>What country did Christopher Columbus sail for?</a:t>
            </a:r>
          </a:p>
          <a:p>
            <a:r>
              <a:rPr lang="en-US" dirty="0" smtClean="0"/>
              <a:t>Where did he land?</a:t>
            </a:r>
          </a:p>
          <a:p>
            <a:r>
              <a:rPr lang="en-US" dirty="0" smtClean="0"/>
              <a:t>Where did he think he was?</a:t>
            </a:r>
          </a:p>
          <a:p>
            <a:r>
              <a:rPr lang="en-US" dirty="0" smtClean="0"/>
              <a:t>Was he a good guy?</a:t>
            </a:r>
            <a:endParaRPr lang="en-US" dirty="0"/>
          </a:p>
        </p:txBody>
      </p:sp>
    </p:spTree>
    <p:extLst>
      <p:ext uri="{BB962C8B-B14F-4D97-AF65-F5344CB8AC3E}">
        <p14:creationId xmlns:p14="http://schemas.microsoft.com/office/powerpoint/2010/main" val="253983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Treatment of the Natives</a:t>
            </a:r>
            <a:endParaRPr lang="en-US" dirty="0"/>
          </a:p>
        </p:txBody>
      </p:sp>
      <p:sp>
        <p:nvSpPr>
          <p:cNvPr id="3" name="Content Placeholder 2"/>
          <p:cNvSpPr>
            <a:spLocks noGrp="1"/>
          </p:cNvSpPr>
          <p:nvPr>
            <p:ph idx="1"/>
          </p:nvPr>
        </p:nvSpPr>
        <p:spPr/>
        <p:txBody>
          <a:bodyPr/>
          <a:lstStyle/>
          <a:p>
            <a:endParaRPr lang="en-US"/>
          </a:p>
        </p:txBody>
      </p:sp>
      <p:pic>
        <p:nvPicPr>
          <p:cNvPr id="1026" name="Picture 2" descr="Image Det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438814" cy="384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7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Exploration and Colonization Expands</a:t>
            </a:r>
            <a:endParaRPr lang="en-US" dirty="0"/>
          </a:p>
        </p:txBody>
      </p:sp>
      <p:sp>
        <p:nvSpPr>
          <p:cNvPr id="3" name="Content Placeholder 2"/>
          <p:cNvSpPr>
            <a:spLocks noGrp="1"/>
          </p:cNvSpPr>
          <p:nvPr>
            <p:ph idx="1"/>
          </p:nvPr>
        </p:nvSpPr>
        <p:spPr/>
        <p:txBody>
          <a:bodyPr/>
          <a:lstStyle/>
          <a:p>
            <a:r>
              <a:rPr lang="en-US" dirty="0" smtClean="0"/>
              <a:t>Spain builds a large and profitable American empire</a:t>
            </a:r>
          </a:p>
          <a:p>
            <a:r>
              <a:rPr lang="en-US" dirty="0" smtClean="0"/>
              <a:t>Portugal, France, Netherlands, and England join competition for territory before the end of the 1500’s</a:t>
            </a:r>
          </a:p>
          <a:p>
            <a:r>
              <a:rPr lang="en-US" dirty="0" smtClean="0"/>
              <a:t>Study map on pp. 12-13:  the Columbian Exchange</a:t>
            </a:r>
            <a:endParaRPr lang="en-US" dirty="0"/>
          </a:p>
        </p:txBody>
      </p:sp>
    </p:spTree>
    <p:extLst>
      <p:ext uri="{BB962C8B-B14F-4D97-AF65-F5344CB8AC3E}">
        <p14:creationId xmlns:p14="http://schemas.microsoft.com/office/powerpoint/2010/main" val="55661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French in America</a:t>
            </a:r>
            <a:endParaRPr lang="en-US" dirty="0"/>
          </a:p>
        </p:txBody>
      </p:sp>
      <p:sp>
        <p:nvSpPr>
          <p:cNvPr id="3" name="Content Placeholder 2"/>
          <p:cNvSpPr>
            <a:spLocks noGrp="1"/>
          </p:cNvSpPr>
          <p:nvPr>
            <p:ph idx="1"/>
          </p:nvPr>
        </p:nvSpPr>
        <p:spPr/>
        <p:txBody>
          <a:bodyPr/>
          <a:lstStyle/>
          <a:p>
            <a:endParaRPr lang="en-US"/>
          </a:p>
        </p:txBody>
      </p:sp>
      <p:pic>
        <p:nvPicPr>
          <p:cNvPr id="1026" name="Picture 2" descr="Image Det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36598"/>
            <a:ext cx="3457575" cy="517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79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886"/>
            <a:ext cx="7391400" cy="1295400"/>
          </a:xfrm>
        </p:spPr>
        <p:txBody>
          <a:bodyPr/>
          <a:lstStyle/>
          <a:p>
            <a:r>
              <a:rPr lang="en-US" dirty="0" smtClean="0"/>
              <a:t>Europeans in America</a:t>
            </a:r>
            <a:endParaRPr lang="en-US" dirty="0"/>
          </a:p>
        </p:txBody>
      </p:sp>
      <p:sp>
        <p:nvSpPr>
          <p:cNvPr id="3" name="Content Placeholder 2"/>
          <p:cNvSpPr>
            <a:spLocks noGrp="1"/>
          </p:cNvSpPr>
          <p:nvPr>
            <p:ph idx="1"/>
          </p:nvPr>
        </p:nvSpPr>
        <p:spPr/>
        <p:txBody>
          <a:bodyPr/>
          <a:lstStyle/>
          <a:p>
            <a:endParaRPr lang="en-US"/>
          </a:p>
        </p:txBody>
      </p:sp>
      <p:pic>
        <p:nvPicPr>
          <p:cNvPr id="2050" name="Picture 2" descr="Image Det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84136"/>
            <a:ext cx="4124325" cy="5307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357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England in the Chesapeake Bay</a:t>
            </a:r>
            <a:endParaRPr lang="en-US" dirty="0"/>
          </a:p>
        </p:txBody>
      </p:sp>
      <p:sp>
        <p:nvSpPr>
          <p:cNvPr id="3" name="Content Placeholder 2"/>
          <p:cNvSpPr>
            <a:spLocks noGrp="1"/>
          </p:cNvSpPr>
          <p:nvPr>
            <p:ph idx="1"/>
          </p:nvPr>
        </p:nvSpPr>
        <p:spPr/>
        <p:txBody>
          <a:bodyPr/>
          <a:lstStyle/>
          <a:p>
            <a:r>
              <a:rPr lang="en-US" dirty="0" smtClean="0"/>
              <a:t>Jamestown, Virginia the site of the first permanent British settlement</a:t>
            </a:r>
          </a:p>
          <a:p>
            <a:r>
              <a:rPr lang="en-US" dirty="0" smtClean="0"/>
              <a:t>First settlers in Jamestown saved by </a:t>
            </a:r>
            <a:r>
              <a:rPr lang="en-US" i="1" dirty="0" smtClean="0"/>
              <a:t>Powhatan Confederacy</a:t>
            </a:r>
          </a:p>
          <a:p>
            <a:pPr lvl="1"/>
            <a:r>
              <a:rPr lang="en-US" dirty="0" smtClean="0"/>
              <a:t>A confederacy of Algonquian tribes led by Powhatan</a:t>
            </a:r>
          </a:p>
          <a:p>
            <a:r>
              <a:rPr lang="en-US" dirty="0" smtClean="0"/>
              <a:t>1609:  Settlers start to raid native villages for food and supplies</a:t>
            </a:r>
          </a:p>
          <a:p>
            <a:r>
              <a:rPr lang="en-US" dirty="0" smtClean="0"/>
              <a:t>Powhatan realizes the British came “not for trade, but to invade my people and possess my country.”</a:t>
            </a:r>
          </a:p>
          <a:p>
            <a:pPr lvl="1"/>
            <a:r>
              <a:rPr lang="en-US" dirty="0" smtClean="0"/>
              <a:t>Cuts off trade with the settlers</a:t>
            </a:r>
            <a:endParaRPr lang="en-US" dirty="0"/>
          </a:p>
        </p:txBody>
      </p:sp>
    </p:spTree>
    <p:extLst>
      <p:ext uri="{BB962C8B-B14F-4D97-AF65-F5344CB8AC3E}">
        <p14:creationId xmlns:p14="http://schemas.microsoft.com/office/powerpoint/2010/main" val="425019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Starving Time</a:t>
            </a:r>
            <a:endParaRPr lang="en-US" dirty="0"/>
          </a:p>
        </p:txBody>
      </p:sp>
      <p:sp>
        <p:nvSpPr>
          <p:cNvPr id="3" name="Content Placeholder 2"/>
          <p:cNvSpPr>
            <a:spLocks noGrp="1"/>
          </p:cNvSpPr>
          <p:nvPr>
            <p:ph idx="1"/>
          </p:nvPr>
        </p:nvSpPr>
        <p:spPr/>
        <p:txBody>
          <a:bodyPr/>
          <a:lstStyle/>
          <a:p>
            <a:r>
              <a:rPr lang="en-US" dirty="0" smtClean="0"/>
              <a:t>Winter of 1609-1610</a:t>
            </a:r>
          </a:p>
          <a:p>
            <a:r>
              <a:rPr lang="en-US" dirty="0" smtClean="0"/>
              <a:t>By spring 60 of 900 settlers still alive</a:t>
            </a:r>
          </a:p>
          <a:p>
            <a:r>
              <a:rPr lang="en-US" i="1" dirty="0" smtClean="0"/>
              <a:t>“Having fed upon horses and other beasts as long as they lasted, we were glad to make shift with vermin, as dogs, cats, rats, and mice…Nothing was spared to maintain life and to do those things which seem incredible, as to dig up corpses out of the graves and to eat them.”		</a:t>
            </a:r>
            <a:r>
              <a:rPr lang="en-US" dirty="0" smtClean="0"/>
              <a:t>-George Percy</a:t>
            </a:r>
            <a:endParaRPr lang="en-US" i="1" dirty="0"/>
          </a:p>
        </p:txBody>
      </p:sp>
    </p:spTree>
    <p:extLst>
      <p:ext uri="{BB962C8B-B14F-4D97-AF65-F5344CB8AC3E}">
        <p14:creationId xmlns:p14="http://schemas.microsoft.com/office/powerpoint/2010/main" val="73621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European Presence Expands</a:t>
            </a:r>
            <a:endParaRPr lang="en-US" dirty="0"/>
          </a:p>
        </p:txBody>
      </p:sp>
      <p:sp>
        <p:nvSpPr>
          <p:cNvPr id="3" name="Content Placeholder 2"/>
          <p:cNvSpPr>
            <a:spLocks noGrp="1"/>
          </p:cNvSpPr>
          <p:nvPr>
            <p:ph idx="1"/>
          </p:nvPr>
        </p:nvSpPr>
        <p:spPr/>
        <p:txBody>
          <a:bodyPr/>
          <a:lstStyle/>
          <a:p>
            <a:r>
              <a:rPr lang="en-US" dirty="0" smtClean="0"/>
              <a:t>As European nations expand in the Americas, Native American tribes fight for land and a way of life</a:t>
            </a:r>
          </a:p>
          <a:p>
            <a:r>
              <a:rPr lang="en-US" dirty="0" smtClean="0"/>
              <a:t>Most native nations form alliances with European nations</a:t>
            </a:r>
            <a:endParaRPr lang="en-US" dirty="0"/>
          </a:p>
        </p:txBody>
      </p:sp>
    </p:spTree>
    <p:extLst>
      <p:ext uri="{BB962C8B-B14F-4D97-AF65-F5344CB8AC3E}">
        <p14:creationId xmlns:p14="http://schemas.microsoft.com/office/powerpoint/2010/main" val="415964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378</TotalTime>
  <Words>426</Words>
  <Application>Microsoft Office PowerPoint</Application>
  <PresentationFormat>On-screen Show (4:3)</PresentationFormat>
  <Paragraphs>44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Executive</vt:lpstr>
      <vt:lpstr>Cultures in Contact: Europeans and Native Americans</vt:lpstr>
      <vt:lpstr>Trivia</vt:lpstr>
      <vt:lpstr>Spanish Treatment of the Natives</vt:lpstr>
      <vt:lpstr>Exploration and Colonization Expands</vt:lpstr>
      <vt:lpstr>The French in America</vt:lpstr>
      <vt:lpstr>Europeans in America</vt:lpstr>
      <vt:lpstr>England in the Chesapeake Bay</vt:lpstr>
      <vt:lpstr>Starving Time</vt:lpstr>
      <vt:lpstr>The European Presence Expands</vt:lpstr>
      <vt:lpstr>The French and Indian War</vt:lpstr>
      <vt:lpstr>The French and Indian War</vt:lpstr>
      <vt:lpstr>PowerPoint Presentation</vt:lpstr>
      <vt:lpstr>Put Yourself in Their Shoes</vt:lpstr>
      <vt:lpstr>The New United States and Native American Nations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Cultures in Contact: Europeans and Native Americans</dc:title>
  <dc:creator>Benjamin Laarman</dc:creator>
  <cp:lastModifiedBy>Benjamin Laarman</cp:lastModifiedBy>
  <cp:revision>7</cp:revision>
  <dcterms:created xsi:type="dcterms:W3CDTF">2012-09-05T16:42:02Z</dcterms:created>
  <dcterms:modified xsi:type="dcterms:W3CDTF">2012-09-06T20:12:31Z</dcterms:modified>
</cp:coreProperties>
</file>