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7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3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1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4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0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4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8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6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4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2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1CADD-732A-4A2E-81D8-2126218461B7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3D9E6-2651-4934-9DDD-7D42D692E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0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contactedtribes.org/brazilfoot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Development of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Bands of Hunter-Gatherers to Empires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Hunter-Gatherers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humans were hunter-gatherers until 10,000 years ago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0"/>
            <a:ext cx="4381500" cy="388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8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Hunter-Gatherers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some still are!</a:t>
            </a:r>
          </a:p>
          <a:p>
            <a:endParaRPr lang="en-US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79320"/>
            <a:ext cx="7353300" cy="441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4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Growth of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map on p. 14</a:t>
            </a:r>
          </a:p>
          <a:p>
            <a:r>
              <a:rPr lang="en-US" dirty="0" smtClean="0"/>
              <a:t>Explore the “History Close-Up” on p.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9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67000" y="762000"/>
            <a:ext cx="4038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Farming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686300" y="2286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238500" y="2895600"/>
            <a:ext cx="2895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Cities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809750" y="3352800"/>
            <a:ext cx="17145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1371" y="4038600"/>
            <a:ext cx="2057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Organized government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2" idx="3"/>
          </p:cNvCxnSpPr>
          <p:nvPr/>
        </p:nvCxnSpPr>
        <p:spPr>
          <a:xfrm flipH="1">
            <a:off x="3048000" y="3415926"/>
            <a:ext cx="614551" cy="1613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981200" y="5029200"/>
            <a:ext cx="2133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Formalized Religion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063093" y="3486683"/>
            <a:ext cx="533400" cy="717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24250" y="4222563"/>
            <a:ext cx="2057400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Specialization of Labor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581650" y="3429519"/>
            <a:ext cx="133350" cy="1999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486275" y="5519058"/>
            <a:ext cx="24574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Classes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943600" y="3374557"/>
            <a:ext cx="1143000" cy="788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155871" y="4162677"/>
            <a:ext cx="2286000" cy="831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Keeping and Writing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889171" y="3200400"/>
            <a:ext cx="1409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162801" y="2838983"/>
            <a:ext cx="1981200" cy="876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 and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1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Development of Civilizations</vt:lpstr>
      <vt:lpstr>Hunter-Gatherers</vt:lpstr>
      <vt:lpstr>Hunter-Gatherers</vt:lpstr>
      <vt:lpstr>The Growth of Agriculture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Development of Civilizations</dc:title>
  <dc:creator>default</dc:creator>
  <cp:lastModifiedBy>default</cp:lastModifiedBy>
  <cp:revision>5</cp:revision>
  <dcterms:created xsi:type="dcterms:W3CDTF">2011-09-15T13:40:50Z</dcterms:created>
  <dcterms:modified xsi:type="dcterms:W3CDTF">2011-09-15T20:26:44Z</dcterms:modified>
</cp:coreProperties>
</file>