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0838-1714-4803-9961-3A5AFB8A059D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03913-939F-47CA-8CBA-96D1B5EB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last clip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ch.</a:t>
            </a:r>
            <a:r>
              <a:rPr lang="en-US" baseline="0" dirty="0" smtClean="0"/>
              <a:t> 8 in “Mexico:…Cortes </a:t>
            </a:r>
            <a:r>
              <a:rPr lang="en-US" baseline="0" smtClean="0"/>
              <a:t>conquers Aztecs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03913-939F-47CA-8CBA-96D1B5EBFA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4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7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0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5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9DA8-DCB1-45E0-ABFD-A7C5FE9CDCA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3A6E-B9C5-4A24-97E9-AE448D72F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Treatment of Indigenous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Systems of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first ten years after Spain’s “discovery” of the Americas, colonists were allowed to force the natives to work their fields and mines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Encomienda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serfdom in Europe</a:t>
            </a:r>
          </a:p>
          <a:p>
            <a:r>
              <a:rPr lang="en-US" dirty="0" smtClean="0"/>
              <a:t>Spanish colonists were granted control of a certain number of Indians</a:t>
            </a:r>
          </a:p>
          <a:p>
            <a:r>
              <a:rPr lang="en-US" dirty="0" smtClean="0"/>
              <a:t>Indians were forced to pay tribute</a:t>
            </a:r>
          </a:p>
          <a:p>
            <a:pPr lvl="1"/>
            <a:r>
              <a:rPr lang="en-US" dirty="0" smtClean="0"/>
              <a:t>Crops, gold, labor</a:t>
            </a:r>
          </a:p>
          <a:p>
            <a:r>
              <a:rPr lang="en-US" dirty="0" smtClean="0"/>
              <a:t>Colonists were supposed to teach Indians Christianity and protect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Encomienda</a:t>
            </a:r>
            <a:r>
              <a:rPr lang="en-US" i="1" dirty="0" smtClean="0"/>
              <a:t> </a:t>
            </a:r>
            <a:r>
              <a:rPr lang="en-US" dirty="0" smtClean="0"/>
              <a:t>System cont.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set up to protect Indians from forced labor</a:t>
            </a:r>
          </a:p>
          <a:p>
            <a:r>
              <a:rPr lang="en-US" dirty="0" smtClean="0"/>
              <a:t>In practice, Indians were treated brutally and often simply worked to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Resistance to the </a:t>
            </a:r>
            <a:r>
              <a:rPr lang="en-US" i="1" dirty="0" err="1" smtClean="0"/>
              <a:t>Encomienda</a:t>
            </a:r>
            <a:r>
              <a:rPr lang="en-US" i="1" dirty="0" smtClean="0"/>
              <a:t>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Spaniards speak out against </a:t>
            </a:r>
            <a:r>
              <a:rPr lang="en-US" i="1" dirty="0" err="1" smtClean="0"/>
              <a:t>encomienda</a:t>
            </a:r>
            <a:r>
              <a:rPr lang="en-US" dirty="0" smtClean="0"/>
              <a:t> system and brutality towards Indians</a:t>
            </a:r>
          </a:p>
          <a:p>
            <a:pPr lvl="1"/>
            <a:r>
              <a:rPr lang="en-US" dirty="0" smtClean="0"/>
              <a:t>Primarily Catholic priests and monks</a:t>
            </a:r>
          </a:p>
          <a:p>
            <a:r>
              <a:rPr lang="en-US" dirty="0" smtClean="0"/>
              <a:t>Leader of movement for rights of natives </a:t>
            </a:r>
            <a:r>
              <a:rPr lang="en-US" dirty="0" err="1" smtClean="0"/>
              <a:t>Bartolome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Casas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Bartolome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Casas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Participated in conquest of Cuba, put in charge of an </a:t>
            </a:r>
            <a:r>
              <a:rPr lang="en-US" i="1" dirty="0" err="1" smtClean="0"/>
              <a:t>encomienda</a:t>
            </a:r>
            <a:endParaRPr lang="en-US" i="1" dirty="0" smtClean="0"/>
          </a:p>
          <a:p>
            <a:r>
              <a:rPr lang="en-US" dirty="0" smtClean="0"/>
              <a:t>Convinced of its evils by a monk</a:t>
            </a:r>
          </a:p>
          <a:p>
            <a:r>
              <a:rPr lang="en-US" dirty="0"/>
              <a:t>Became a priest</a:t>
            </a:r>
          </a:p>
          <a:p>
            <a:r>
              <a:rPr lang="en-US" dirty="0" smtClean="0"/>
              <a:t>Spoke out for rights of natives in courts of Spain</a:t>
            </a:r>
          </a:p>
          <a:p>
            <a:r>
              <a:rPr lang="en-US" dirty="0" smtClean="0"/>
              <a:t>Influential in getting laws changed</a:t>
            </a:r>
          </a:p>
        </p:txBody>
      </p:sp>
    </p:spTree>
    <p:extLst>
      <p:ext uri="{BB962C8B-B14F-4D97-AF65-F5344CB8AC3E}">
        <p14:creationId xmlns:p14="http://schemas.microsoft.com/office/powerpoint/2010/main" val="145429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Casas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Tried to set up Utopian mission</a:t>
            </a:r>
          </a:p>
          <a:p>
            <a:pPr lvl="1"/>
            <a:r>
              <a:rPr lang="en-US" dirty="0" smtClean="0"/>
              <a:t>Failed due to opposition of colonists</a:t>
            </a:r>
          </a:p>
          <a:p>
            <a:r>
              <a:rPr lang="en-US" dirty="0" smtClean="0"/>
              <a:t>Ultimately was defeated; </a:t>
            </a:r>
            <a:r>
              <a:rPr lang="en-US" i="1" dirty="0" err="1" smtClean="0"/>
              <a:t>encomienda</a:t>
            </a:r>
            <a:r>
              <a:rPr lang="en-US" i="1" dirty="0" smtClean="0"/>
              <a:t> </a:t>
            </a:r>
            <a:r>
              <a:rPr lang="en-US" dirty="0" smtClean="0"/>
              <a:t>system survived another two hundred years</a:t>
            </a:r>
          </a:p>
          <a:p>
            <a:r>
              <a:rPr lang="en-US" dirty="0" smtClean="0"/>
              <a:t>As least partly because of his influence, Spain went on to treat natives better than other European nations</a:t>
            </a:r>
          </a:p>
          <a:p>
            <a:pPr lvl="1"/>
            <a:r>
              <a:rPr lang="en-US" dirty="0" smtClean="0"/>
              <a:t>Allowed </a:t>
            </a:r>
            <a:r>
              <a:rPr lang="en-US" smtClean="0"/>
              <a:t>Jesuit missions </a:t>
            </a:r>
            <a:r>
              <a:rPr lang="en-US" dirty="0" smtClean="0"/>
              <a:t>that protected them from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244</Words>
  <Application>Microsoft Office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Spanish Treatment of Indigenous Americans</vt:lpstr>
      <vt:lpstr>Forced Labor</vt:lpstr>
      <vt:lpstr>Encomienda System</vt:lpstr>
      <vt:lpstr>Encomienda System cont.</vt:lpstr>
      <vt:lpstr>Resistance to the Encomienda System</vt:lpstr>
      <vt:lpstr>Bartolome de las Casas</vt:lpstr>
      <vt:lpstr>Las Casas 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Treatment of Indigenous Americans</dc:title>
  <dc:creator>user</dc:creator>
  <cp:lastModifiedBy>Windows User</cp:lastModifiedBy>
  <cp:revision>13</cp:revision>
  <dcterms:created xsi:type="dcterms:W3CDTF">2010-11-17T20:18:34Z</dcterms:created>
  <dcterms:modified xsi:type="dcterms:W3CDTF">2013-11-15T21:59:34Z</dcterms:modified>
</cp:coreProperties>
</file>