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0E0582-C98F-4D86-BD62-56A411B6401D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FC9942-55DC-40A9-A2DF-ECF64AD39A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Origins of 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How did people populate the Earth?  How and when did different people groups emerge?</a:t>
            </a:r>
          </a:p>
          <a:p>
            <a:pPr lvl="0"/>
            <a:r>
              <a:rPr lang="en-US" dirty="0" smtClean="0"/>
              <a:t>How do historians and scientists formulate their theories about how the earliest people lived?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Hominids (human-like beings that walked upright)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54162"/>
            <a:ext cx="7543800" cy="4525963"/>
          </a:xfrm>
        </p:spPr>
        <p:txBody>
          <a:bodyPr/>
          <a:lstStyle/>
          <a:p>
            <a:r>
              <a:rPr lang="en-US" dirty="0" smtClean="0"/>
              <a:t>Homo Erectus</a:t>
            </a:r>
          </a:p>
          <a:p>
            <a:pPr lvl="1"/>
            <a:r>
              <a:rPr lang="en-US" dirty="0" smtClean="0"/>
              <a:t>“Upright Man”</a:t>
            </a:r>
          </a:p>
          <a:p>
            <a:pPr lvl="1"/>
            <a:r>
              <a:rPr lang="en-US" dirty="0" smtClean="0"/>
              <a:t>Originated in Africa and populated Europe and Asia</a:t>
            </a:r>
          </a:p>
          <a:p>
            <a:pPr lvl="1"/>
            <a:r>
              <a:rPr lang="en-US" dirty="0" smtClean="0"/>
              <a:t>Used tools, controlled fire</a:t>
            </a:r>
          </a:p>
          <a:p>
            <a:pPr lvl="1"/>
            <a:r>
              <a:rPr lang="en-US" dirty="0" smtClean="0"/>
              <a:t>Believed to have lived 1.7 million to 500,000 years ago</a:t>
            </a:r>
          </a:p>
          <a:p>
            <a:pPr lvl="1"/>
            <a:r>
              <a:rPr lang="en-US" dirty="0" smtClean="0"/>
              <a:t>Ancestor of modern humans or separate species that went extinct?</a:t>
            </a:r>
            <a:endParaRPr lang="en-US" dirty="0"/>
          </a:p>
        </p:txBody>
      </p:sp>
      <p:pic>
        <p:nvPicPr>
          <p:cNvPr id="1026" name="Picture 2" descr="Image 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1676400"/>
            <a:ext cx="1982989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Hominids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554162"/>
            <a:ext cx="6781800" cy="4525963"/>
          </a:xfrm>
        </p:spPr>
        <p:txBody>
          <a:bodyPr/>
          <a:lstStyle/>
          <a:p>
            <a:r>
              <a:rPr lang="en-US" dirty="0" smtClean="0"/>
              <a:t>Neanderthals</a:t>
            </a:r>
          </a:p>
          <a:p>
            <a:pPr lvl="1"/>
            <a:r>
              <a:rPr lang="en-US" dirty="0" smtClean="0"/>
              <a:t>Lived 200,000 - 30,000 years ago in Eurasia</a:t>
            </a:r>
          </a:p>
          <a:p>
            <a:pPr lvl="1"/>
            <a:r>
              <a:rPr lang="en-US" dirty="0" smtClean="0"/>
              <a:t>Ancestor of modern humans or separate species that went extinct?</a:t>
            </a:r>
          </a:p>
          <a:p>
            <a:pPr lvl="1"/>
            <a:r>
              <a:rPr lang="en-US" dirty="0" smtClean="0"/>
              <a:t>One theory is that they lost competition with modern humans</a:t>
            </a:r>
            <a:endParaRPr lang="en-US" dirty="0"/>
          </a:p>
        </p:txBody>
      </p:sp>
      <p:pic>
        <p:nvPicPr>
          <p:cNvPr id="65538" name="Picture 2" descr="Image 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1"/>
            <a:ext cx="2133599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Hominids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Homo Sapiens</a:t>
            </a:r>
          </a:p>
          <a:p>
            <a:pPr lvl="1"/>
            <a:r>
              <a:rPr lang="en-US" dirty="0" smtClean="0"/>
              <a:t>Modern Humans</a:t>
            </a:r>
          </a:p>
          <a:p>
            <a:pPr lvl="1"/>
            <a:r>
              <a:rPr lang="en-US" dirty="0" smtClean="0"/>
              <a:t>Appeared in Africa around 200,000 years ago</a:t>
            </a:r>
          </a:p>
          <a:p>
            <a:pPr lvl="1"/>
            <a:r>
              <a:rPr lang="en-US" dirty="0" smtClean="0"/>
              <a:t>Made it to every continent by about 30,000 years ago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Migration of Homo Sapiens</a:t>
            </a:r>
            <a:endParaRPr lang="en-US" dirty="0"/>
          </a:p>
        </p:txBody>
      </p:sp>
      <p:pic>
        <p:nvPicPr>
          <p:cNvPr id="4" name="Picture 2" descr="p9_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73459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and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truth?</a:t>
            </a:r>
          </a:p>
          <a:p>
            <a:r>
              <a:rPr lang="en-US" dirty="0" smtClean="0"/>
              <a:t>Are the two necessarily at odds?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162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The Origins of Man</vt:lpstr>
      <vt:lpstr>Unit Essential Questions</vt:lpstr>
      <vt:lpstr>Hominids (human-like beings that walked upright)</vt:lpstr>
      <vt:lpstr>Hominids cont.</vt:lpstr>
      <vt:lpstr>Hominids Cont.</vt:lpstr>
      <vt:lpstr>The Migration of Homo Sapiens</vt:lpstr>
      <vt:lpstr>Religion and Science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Origins of Man</dc:title>
  <dc:creator>Owner</dc:creator>
  <cp:lastModifiedBy>default</cp:lastModifiedBy>
  <cp:revision>2</cp:revision>
  <dcterms:created xsi:type="dcterms:W3CDTF">2011-09-06T03:49:53Z</dcterms:created>
  <dcterms:modified xsi:type="dcterms:W3CDTF">2011-09-06T13:28:01Z</dcterms:modified>
</cp:coreProperties>
</file>