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761B-1D86-412A-90D9-DE5934AE149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4A2A-3BA6-4280-B298-D30A063FDF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we made of?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does that stuff come from?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big is the Universe?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old is the Universe?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it begin?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stars are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tomic m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   D.  Atomic Mass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</a:rPr>
              <a:t>Sum of all the protons and neutrons in an atom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</a:rPr>
              <a:t>Electrons are not included, 1840 electrons = 1 proton in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Isotopes</a:t>
            </a:r>
          </a:p>
        </p:txBody>
      </p:sp>
      <p:pic>
        <p:nvPicPr>
          <p:cNvPr id="17411" name="Picture 5" descr="isotop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480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Energy: Causes something to move</a:t>
            </a:r>
            <a:endParaRPr lang="en-US" dirty="0"/>
          </a:p>
        </p:txBody>
      </p:sp>
      <p:pic>
        <p:nvPicPr>
          <p:cNvPr id="13314" name="Picture 2" descr="http://3.bp.blogspot.com/_og9OG1K01nc/TQL42BUXwDI/AAAAAAAAAEs/YF9CunADlgo/s1600/frontpi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610225" cy="376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1556" y="73914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http://ignite.wikis.birmingham.k12.mi.us/file/view/forms_of_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233" y="0"/>
            <a:ext cx="5038631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Big Idea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neither created nor destroyed</a:t>
            </a:r>
          </a:p>
          <a:p>
            <a:r>
              <a:rPr lang="en-US" dirty="0" smtClean="0"/>
              <a:t>Matter is neither created nor destroyed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smtClean="0"/>
              <a:t>		    Balancing Chemical Equations</a:t>
            </a:r>
          </a:p>
        </p:txBody>
      </p:sp>
      <p:pic>
        <p:nvPicPr>
          <p:cNvPr id="44036" name="Picture 4" descr="chemical equa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chemical equati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733800"/>
            <a:ext cx="480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</a:rPr>
              <a:t>Balancing Equations</a:t>
            </a:r>
          </a:p>
        </p:txBody>
      </p:sp>
      <p:pic>
        <p:nvPicPr>
          <p:cNvPr id="47110" name="Picture 6" descr="chemical equatio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62400"/>
            <a:ext cx="545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chemical equatio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565today.com/wp-content/uploads/2012/02/outer-space-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Scientific Principles You Need To Know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Matter: Anything that has mass and occupies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04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smtClean="0"/>
              <a:t>Atoms: The Building Blocks of Matter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The smallest part of an element that has the characteristics of that element.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	   a.  There is a different atom for each element.</a:t>
            </a:r>
          </a:p>
        </p:txBody>
      </p:sp>
      <p:pic>
        <p:nvPicPr>
          <p:cNvPr id="8196" name="Picture 4" descr="hydrogen ato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iron 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19600"/>
            <a:ext cx="2209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oxygen ato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2095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uranium a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343400"/>
            <a:ext cx="2057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    B.  Atomic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All atoms are composed of smaller parts called subatomic particles.</a:t>
            </a:r>
          </a:p>
        </p:txBody>
      </p:sp>
      <p:pic>
        <p:nvPicPr>
          <p:cNvPr id="9220" name="Picture 4" descr="ato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47800" y="4038600"/>
            <a:ext cx="60721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/>
              <a:t>The Nucleus</a:t>
            </a:r>
          </a:p>
          <a:p>
            <a:pPr marL="457200" indent="-457200"/>
            <a:r>
              <a:rPr lang="en-US" b="1"/>
              <a:t>	a.  Composed of protons and neutrons</a:t>
            </a:r>
          </a:p>
          <a:p>
            <a:pPr marL="457200" indent="-457200"/>
            <a:r>
              <a:rPr lang="en-US" b="1"/>
              <a:t>	b.  Contains most of the mass of the atom.</a:t>
            </a:r>
          </a:p>
          <a:p>
            <a:pPr marL="457200" indent="-457200"/>
            <a:r>
              <a:rPr lang="en-US" b="1"/>
              <a:t>	c.  Has a + charge</a:t>
            </a:r>
          </a:p>
          <a:p>
            <a:pPr marL="457200" indent="-457200"/>
            <a:r>
              <a:rPr lang="en-US" b="1"/>
              <a:t>	d.  One Trillionth the volume of the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Nucleus</a:t>
            </a:r>
          </a:p>
        </p:txBody>
      </p:sp>
      <p:pic>
        <p:nvPicPr>
          <p:cNvPr id="10243" name="Picture 3" descr="nucle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553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b="1" smtClean="0"/>
              <a:t>	2.  The Electron Cloud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Location in space around the nucleus where the electrons are located.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The size of the electron cloud is based upon the size of the atom and the number of electrons it contains.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   C.  Atomic Number</a:t>
            </a:r>
          </a:p>
        </p:txBody>
      </p:sp>
      <p:pic>
        <p:nvPicPr>
          <p:cNvPr id="12291" name="Picture 5" descr="atomic_nu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Atomic Number</a:t>
            </a:r>
          </a:p>
        </p:txBody>
      </p:sp>
      <p:pic>
        <p:nvPicPr>
          <p:cNvPr id="13315" name="Picture 5" descr="atomic_numb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190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Aharoni</vt:lpstr>
      <vt:lpstr>Arial</vt:lpstr>
      <vt:lpstr>Calibri</vt:lpstr>
      <vt:lpstr>Office Theme</vt:lpstr>
      <vt:lpstr>Quiz Time!</vt:lpstr>
      <vt:lpstr>Space</vt:lpstr>
      <vt:lpstr>Matter</vt:lpstr>
      <vt:lpstr>Atoms: The Building Blocks of Matter</vt:lpstr>
      <vt:lpstr>    B.  Atomic Structure</vt:lpstr>
      <vt:lpstr>Nucleus</vt:lpstr>
      <vt:lpstr> 2.  The Electron Cloud</vt:lpstr>
      <vt:lpstr>   C.  Atomic Number</vt:lpstr>
      <vt:lpstr>Atomic Number</vt:lpstr>
      <vt:lpstr>   D.  Atomic Mass</vt:lpstr>
      <vt:lpstr>Isotopes</vt:lpstr>
      <vt:lpstr>Energy</vt:lpstr>
      <vt:lpstr>PowerPoint Presentation</vt:lpstr>
      <vt:lpstr>The Big Idea</vt:lpstr>
      <vt:lpstr>      Balancing Chemical Equations</vt:lpstr>
      <vt:lpstr>Balancing Equations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Owner</dc:creator>
  <cp:lastModifiedBy>Windows User</cp:lastModifiedBy>
  <cp:revision>3</cp:revision>
  <dcterms:created xsi:type="dcterms:W3CDTF">2013-09-09T04:26:23Z</dcterms:created>
  <dcterms:modified xsi:type="dcterms:W3CDTF">2014-09-05T20:41:59Z</dcterms:modified>
</cp:coreProperties>
</file>