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74" r:id="rId26"/>
    <p:sldId id="279" r:id="rId27"/>
    <p:sldId id="288" r:id="rId28"/>
    <p:sldId id="276" r:id="rId29"/>
    <p:sldId id="280" r:id="rId30"/>
    <p:sldId id="281" r:id="rId31"/>
    <p:sldId id="282" r:id="rId32"/>
    <p:sldId id="277" r:id="rId33"/>
    <p:sldId id="285" r:id="rId34"/>
    <p:sldId id="286" r:id="rId35"/>
    <p:sldId id="278" r:id="rId36"/>
    <p:sldId id="283" r:id="rId37"/>
    <p:sldId id="284" r:id="rId38"/>
    <p:sldId id="275" r:id="rId39"/>
    <p:sldId id="289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54BF-A2F8-485A-B86A-393ED2C95027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FFA0-0260-4D50-A18D-D0171E433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Link:  go to slide</a:t>
            </a:r>
            <a:r>
              <a:rPr lang="en-US" baseline="0" dirty="0" smtClean="0"/>
              <a:t>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a link to</a:t>
            </a:r>
            <a:r>
              <a:rPr lang="en-US" baseline="0" dirty="0" smtClean="0"/>
              <a:t> interactive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6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 what will happen when 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Massive stars in ES playlist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p. 342 Mastering Astronomy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p. 349 in Mastering</a:t>
            </a:r>
            <a:r>
              <a:rPr lang="en-US" baseline="0" dirty="0" smtClean="0"/>
              <a:t> Astronomy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examples;</a:t>
            </a:r>
            <a:r>
              <a:rPr lang="en-US" baseline="0" dirty="0" smtClean="0"/>
              <a:t> many others;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1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Hubble</a:t>
            </a:r>
            <a:r>
              <a:rPr lang="en-US" baseline="0" dirty="0" smtClean="0"/>
              <a:t> photo; 32 million 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videos in ES playlist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a link </a:t>
            </a:r>
            <a:r>
              <a:rPr lang="en-US" smtClean="0"/>
              <a:t>to vid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FFA0-0260-4D50-A18D-D0171E4338C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9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9B98-B1ED-4D41-8BFD-5112C099B1A8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EA1C-44A9-4C82-B05B-5B191D0F8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Tinti%20School%20Doc's/EARTH%20SCIENCE/Book%20CD%20PP/Ch30/HEaS_30_win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science/cosmology-and-astronomy/v/intergalactic-scal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-cAG0Sw8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pearsoncmg.com/aw/aw_0media_astro/if/if.html?view_spiral_galax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Eheh1BH34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Dwarfs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outer gasses drift away, a hot, extremely dense core of matter is left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18971"/>
            <a:ext cx="5105400" cy="411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white dwarf captures gasses from a red giant explosions occur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47950"/>
            <a:ext cx="47625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1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white dwarf explodes it is a supernova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5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core may remain after a supernova to form a neutron star</a:t>
            </a:r>
          </a:p>
          <a:p>
            <a:r>
              <a:rPr lang="en-US" dirty="0" smtClean="0"/>
              <a:t>Small but incredibly dense</a:t>
            </a:r>
          </a:p>
          <a:p>
            <a:pPr lvl="1"/>
            <a:r>
              <a:rPr lang="en-US" dirty="0" smtClean="0"/>
              <a:t>A teaspoon of matter from a neutron star would weigh 100 million metric tons</a:t>
            </a:r>
          </a:p>
          <a:p>
            <a:pPr lvl="1"/>
            <a:r>
              <a:rPr lang="en-US" dirty="0" smtClean="0"/>
              <a:t>May </a:t>
            </a:r>
            <a:r>
              <a:rPr lang="en-US" smtClean="0"/>
              <a:t>be 10 </a:t>
            </a:r>
            <a:r>
              <a:rPr lang="en-US" dirty="0" smtClean="0"/>
              <a:t>km in diameter but emit same energy as 100,000 suns</a:t>
            </a:r>
          </a:p>
        </p:txBody>
      </p:sp>
    </p:spTree>
    <p:extLst>
      <p:ext uri="{BB962C8B-B14F-4D97-AF65-F5344CB8AC3E}">
        <p14:creationId xmlns:p14="http://schemas.microsoft.com/office/powerpoint/2010/main" val="36846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Stars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Vid 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905000"/>
            <a:ext cx="90212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14" y="76200"/>
            <a:ext cx="8229600" cy="1143000"/>
          </a:xfrm>
        </p:spPr>
        <p:txBody>
          <a:bodyPr/>
          <a:lstStyle/>
          <a:p>
            <a:r>
              <a:rPr lang="en-US" dirty="0" smtClean="0"/>
              <a:t>Life Cycle of Stars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86" y="1055914"/>
            <a:ext cx="948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Life Cycle of High-Mass Star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14" y="1219200"/>
            <a:ext cx="9448800" cy="5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Low-Mass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47800"/>
            <a:ext cx="9448800" cy="52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Low-Mass Star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71588"/>
            <a:ext cx="9448800" cy="55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Sun’s Life on the H-R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9372600" cy="599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to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Proxima</a:t>
            </a:r>
            <a:r>
              <a:rPr lang="en-US" dirty="0" smtClean="0"/>
              <a:t> Centauri: nearest star to Earth</a:t>
            </a:r>
          </a:p>
          <a:p>
            <a:pPr lvl="1"/>
            <a:r>
              <a:rPr lang="en-US" dirty="0" smtClean="0"/>
              <a:t>4.2 </a:t>
            </a:r>
            <a:r>
              <a:rPr lang="en-US" dirty="0" smtClean="0">
                <a:hlinkClick r:id="rId3" action="ppaction://hlinkpres?slideindex=1&amp;slidetitle="/>
              </a:rPr>
              <a:t>light years </a:t>
            </a:r>
            <a:r>
              <a:rPr lang="en-US" dirty="0" smtClean="0"/>
              <a:t>away</a:t>
            </a:r>
          </a:p>
          <a:p>
            <a:r>
              <a:rPr lang="en-US" dirty="0" smtClean="0"/>
              <a:t>Polaris 700 light years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Creation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Sun so hot?</a:t>
            </a:r>
          </a:p>
          <a:p>
            <a:pPr lvl="1"/>
            <a:r>
              <a:rPr lang="en-US" dirty="0" smtClean="0"/>
              <a:t>Fusion: Hydrogen to Helium</a:t>
            </a:r>
          </a:p>
          <a:p>
            <a:r>
              <a:rPr lang="en-US" dirty="0" smtClean="0"/>
              <a:t>What elements are most prevalent in Earth’s crust?</a:t>
            </a:r>
          </a:p>
          <a:p>
            <a:pPr lvl="1"/>
            <a:r>
              <a:rPr lang="en-US" dirty="0" smtClean="0"/>
              <a:t>O, Al, Fe, </a:t>
            </a:r>
            <a:r>
              <a:rPr lang="en-US" dirty="0" err="1" smtClean="0"/>
              <a:t>Ca</a:t>
            </a:r>
            <a:r>
              <a:rPr lang="en-US" dirty="0" smtClean="0"/>
              <a:t>, Na, K, Mg</a:t>
            </a:r>
          </a:p>
          <a:p>
            <a:r>
              <a:rPr lang="en-US" dirty="0" smtClean="0"/>
              <a:t>What elements are most prevalent in the human body?</a:t>
            </a:r>
          </a:p>
          <a:p>
            <a:pPr lvl="1"/>
            <a:r>
              <a:rPr lang="en-US" dirty="0" smtClean="0"/>
              <a:t>O, C, H, N, </a:t>
            </a:r>
            <a:r>
              <a:rPr lang="en-US" dirty="0" err="1" smtClean="0"/>
              <a:t>Ca</a:t>
            </a:r>
            <a:r>
              <a:rPr lang="en-US" dirty="0" smtClean="0"/>
              <a:t>, P, S, K, </a:t>
            </a:r>
            <a:r>
              <a:rPr lang="en-US" dirty="0" err="1" smtClean="0"/>
              <a:t>Cl</a:t>
            </a:r>
            <a:r>
              <a:rPr lang="en-US" dirty="0" smtClean="0"/>
              <a:t>,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Creation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81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does it take for nuclear fusion to occur?</a:t>
            </a:r>
          </a:p>
          <a:p>
            <a:pPr lvl="1"/>
            <a:r>
              <a:rPr lang="en-US" dirty="0" smtClean="0"/>
              <a:t>A great deal of energy (often in the form of heat). Why?</a:t>
            </a:r>
          </a:p>
          <a:p>
            <a:pPr lvl="2"/>
            <a:r>
              <a:rPr lang="en-US" dirty="0" smtClean="0"/>
              <a:t>Protons are positively charged and repulse each other</a:t>
            </a:r>
          </a:p>
          <a:p>
            <a:r>
              <a:rPr lang="en-US" dirty="0" smtClean="0"/>
              <a:t>How do other elements besides helium form in low-mass stars?</a:t>
            </a:r>
          </a:p>
          <a:p>
            <a:pPr lvl="1"/>
            <a:r>
              <a:rPr lang="en-US" dirty="0" smtClean="0"/>
              <a:t>During the red giant phase, newly created helium from the outer shell packs into the helium core, increasing its density and temperature</a:t>
            </a:r>
          </a:p>
          <a:p>
            <a:pPr lvl="1"/>
            <a:r>
              <a:rPr lang="en-US" dirty="0" smtClean="0"/>
              <a:t>Helium then fuses to form carbon</a:t>
            </a:r>
            <a:endParaRPr lang="en-US" dirty="0"/>
          </a:p>
        </p:txBody>
      </p:sp>
      <p:pic>
        <p:nvPicPr>
          <p:cNvPr id="7170" name="Picture 2" descr="http://flightline.highline.edu/iglozman/classes/astronotes/media/he2c_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76107"/>
            <a:ext cx="66579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Creation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Low-mass stars never get hot enough for carbon fusion</a:t>
            </a:r>
          </a:p>
          <a:p>
            <a:r>
              <a:rPr lang="en-US" dirty="0" smtClean="0"/>
              <a:t>High-mass stars create the heavier elements</a:t>
            </a:r>
          </a:p>
          <a:p>
            <a:pPr lvl="1"/>
            <a:r>
              <a:rPr lang="en-US" dirty="0" smtClean="0"/>
              <a:t>When carbon fusion stops, the core condenses and heats until another type of fusion can take place, etc.</a:t>
            </a:r>
          </a:p>
          <a:p>
            <a:pPr lvl="2"/>
            <a:r>
              <a:rPr lang="en-US" dirty="0" smtClean="0"/>
              <a:t>Iron is the end of the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Nucleosynthesis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people.highline.edu/iglozman/classes/astronotes/media/he_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31" y="762000"/>
            <a:ext cx="7323781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lightline.highline.edu/iglozman/classes/astronotes/media/fusion_bignucl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89" y="3668486"/>
            <a:ext cx="691048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elements are most prevalent in the human body?</a:t>
            </a:r>
          </a:p>
          <a:p>
            <a:pPr lvl="1"/>
            <a:r>
              <a:rPr lang="en-US" dirty="0"/>
              <a:t>O, C, H, N, </a:t>
            </a:r>
            <a:r>
              <a:rPr lang="en-US" dirty="0" err="1"/>
              <a:t>Ca</a:t>
            </a:r>
            <a:r>
              <a:rPr lang="en-US" dirty="0"/>
              <a:t>, P, S, K, </a:t>
            </a:r>
            <a:r>
              <a:rPr lang="en-US" dirty="0" err="1"/>
              <a:t>Cl</a:t>
            </a:r>
            <a:r>
              <a:rPr lang="en-US" dirty="0"/>
              <a:t>, Na</a:t>
            </a:r>
          </a:p>
          <a:p>
            <a:r>
              <a:rPr lang="en-US" dirty="0" smtClean="0"/>
              <a:t>Where did these elements come from?</a:t>
            </a:r>
          </a:p>
          <a:p>
            <a:pPr lvl="1"/>
            <a:r>
              <a:rPr lang="en-US" dirty="0" smtClean="0"/>
              <a:t>Were formed during the decay of high-mass stars and sent hurtling through space in Supernova explosions!</a:t>
            </a: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We are star stuff! </a:t>
            </a:r>
          </a:p>
        </p:txBody>
      </p:sp>
    </p:spTree>
    <p:extLst>
      <p:ext uri="{BB962C8B-B14F-4D97-AF65-F5344CB8AC3E}">
        <p14:creationId xmlns:p14="http://schemas.microsoft.com/office/powerpoint/2010/main" val="37945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4003"/>
            <a:ext cx="7632096" cy="572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www.khanacademy.org/science/cosmology-and-astronomy/v/intergalactic-scale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Galaxies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universe, matter was not evenly distributed</a:t>
            </a:r>
          </a:p>
          <a:p>
            <a:r>
              <a:rPr lang="en-US" dirty="0" smtClean="0"/>
              <a:t>In areas of higher density, gravity caused matter to condense and form galaxies</a:t>
            </a:r>
          </a:p>
          <a:p>
            <a:r>
              <a:rPr lang="en-US" dirty="0" smtClean="0"/>
              <a:t>Differing levels of density and centripetal force caused different types of galaxies to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piral Galax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99" y="1524000"/>
            <a:ext cx="6953906" cy="52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cclaimimages.com/_gallery/_free_images/0124-0912-1211-4053_nasa_image_m81_galax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5510"/>
            <a:ext cx="8305800" cy="64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Life Cycle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Stars last billions of years; no way to observe entire life cycle</a:t>
            </a:r>
          </a:p>
          <a:p>
            <a:r>
              <a:rPr lang="en-US" sz="2400" dirty="0" smtClean="0"/>
              <a:t>Astronomers study stars at different stages of development to make model of star cycle</a:t>
            </a:r>
            <a:endParaRPr 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15400" cy="48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hotojournal.jpl.nasa.gov/jpegMod/PIA07901_modes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959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MARTInkShape-Group3"/>
          <p:cNvGrpSpPr/>
          <p:nvPr/>
        </p:nvGrpSpPr>
        <p:grpSpPr>
          <a:xfrm>
            <a:off x="-224664" y="5715000"/>
            <a:ext cx="26545" cy="38101"/>
            <a:chOff x="-224664" y="5715000"/>
            <a:chExt cx="26545" cy="38101"/>
          </a:xfrm>
        </p:grpSpPr>
        <p:sp>
          <p:nvSpPr>
            <p:cNvPr id="4" name="SMARTInkShape-5"/>
            <p:cNvSpPr/>
            <p:nvPr>
              <p:custDataLst>
                <p:tags r:id="rId15"/>
              </p:custDataLst>
            </p:nvPr>
          </p:nvSpPr>
          <p:spPr>
            <a:xfrm>
              <a:off x="-224664" y="5745480"/>
              <a:ext cx="11305" cy="7621"/>
            </a:xfrm>
            <a:custGeom>
              <a:avLst/>
              <a:gdLst/>
              <a:ahLst/>
              <a:cxnLst/>
              <a:rect l="0" t="0" r="0" b="0"/>
              <a:pathLst>
                <a:path w="11305" h="7621">
                  <a:moveTo>
                    <a:pt x="11304" y="0"/>
                  </a:moveTo>
                  <a:lnTo>
                    <a:pt x="11304" y="0"/>
                  </a:lnTo>
                  <a:lnTo>
                    <a:pt x="0" y="0"/>
                  </a:lnTo>
                  <a:lnTo>
                    <a:pt x="10188" y="0"/>
                  </a:lnTo>
                  <a:lnTo>
                    <a:pt x="10560" y="847"/>
                  </a:lnTo>
                  <a:lnTo>
                    <a:pt x="11304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"/>
            <p:cNvSpPr/>
            <p:nvPr>
              <p:custDataLst>
                <p:tags r:id="rId16"/>
              </p:custDataLst>
            </p:nvPr>
          </p:nvSpPr>
          <p:spPr>
            <a:xfrm>
              <a:off x="-204681" y="5715000"/>
              <a:ext cx="6562" cy="1"/>
            </a:xfrm>
            <a:custGeom>
              <a:avLst/>
              <a:gdLst/>
              <a:ahLst/>
              <a:cxnLst/>
              <a:rect l="0" t="0" r="0" b="0"/>
              <a:pathLst>
                <a:path w="6562" h="1">
                  <a:moveTo>
                    <a:pt x="6561" y="0"/>
                  </a:moveTo>
                  <a:lnTo>
                    <a:pt x="656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"/>
          <p:cNvGrpSpPr/>
          <p:nvPr/>
        </p:nvGrpSpPr>
        <p:grpSpPr>
          <a:xfrm>
            <a:off x="4754880" y="2712728"/>
            <a:ext cx="1310641" cy="1530452"/>
            <a:chOff x="4754880" y="2712728"/>
            <a:chExt cx="1310641" cy="1530452"/>
          </a:xfrm>
        </p:grpSpPr>
        <p:sp>
          <p:nvSpPr>
            <p:cNvPr id="7" name="SMARTInkShape-7"/>
            <p:cNvSpPr/>
            <p:nvPr>
              <p:custDataLst>
                <p:tags r:id="rId6"/>
              </p:custDataLst>
            </p:nvPr>
          </p:nvSpPr>
          <p:spPr>
            <a:xfrm>
              <a:off x="4960629" y="2842260"/>
              <a:ext cx="281923" cy="266698"/>
            </a:xfrm>
            <a:custGeom>
              <a:avLst/>
              <a:gdLst/>
              <a:ahLst/>
              <a:cxnLst/>
              <a:rect l="0" t="0" r="0" b="0"/>
              <a:pathLst>
                <a:path w="281923" h="266698">
                  <a:moveTo>
                    <a:pt x="144771" y="7620"/>
                  </a:moveTo>
                  <a:lnTo>
                    <a:pt x="144771" y="7620"/>
                  </a:lnTo>
                  <a:lnTo>
                    <a:pt x="134165" y="7620"/>
                  </a:lnTo>
                  <a:lnTo>
                    <a:pt x="132621" y="8467"/>
                  </a:lnTo>
                  <a:lnTo>
                    <a:pt x="131590" y="9878"/>
                  </a:lnTo>
                  <a:lnTo>
                    <a:pt x="130904" y="11665"/>
                  </a:lnTo>
                  <a:lnTo>
                    <a:pt x="129600" y="12857"/>
                  </a:lnTo>
                  <a:lnTo>
                    <a:pt x="121423" y="17027"/>
                  </a:lnTo>
                  <a:lnTo>
                    <a:pt x="87050" y="42354"/>
                  </a:lnTo>
                  <a:lnTo>
                    <a:pt x="81583" y="44224"/>
                  </a:lnTo>
                  <a:lnTo>
                    <a:pt x="76329" y="49571"/>
                  </a:lnTo>
                  <a:lnTo>
                    <a:pt x="71172" y="55898"/>
                  </a:lnTo>
                  <a:lnTo>
                    <a:pt x="63509" y="61153"/>
                  </a:lnTo>
                  <a:lnTo>
                    <a:pt x="55029" y="71836"/>
                  </a:lnTo>
                  <a:lnTo>
                    <a:pt x="43862" y="80739"/>
                  </a:lnTo>
                  <a:lnTo>
                    <a:pt x="18574" y="116993"/>
                  </a:lnTo>
                  <a:lnTo>
                    <a:pt x="15375" y="126293"/>
                  </a:lnTo>
                  <a:lnTo>
                    <a:pt x="10288" y="135257"/>
                  </a:lnTo>
                  <a:lnTo>
                    <a:pt x="2444" y="170122"/>
                  </a:lnTo>
                  <a:lnTo>
                    <a:pt x="55" y="195512"/>
                  </a:lnTo>
                  <a:lnTo>
                    <a:pt x="0" y="208271"/>
                  </a:lnTo>
                  <a:lnTo>
                    <a:pt x="2253" y="213356"/>
                  </a:lnTo>
                  <a:lnTo>
                    <a:pt x="5230" y="218438"/>
                  </a:lnTo>
                  <a:lnTo>
                    <a:pt x="7141" y="228600"/>
                  </a:lnTo>
                  <a:lnTo>
                    <a:pt x="7297" y="231140"/>
                  </a:lnTo>
                  <a:lnTo>
                    <a:pt x="9729" y="236220"/>
                  </a:lnTo>
                  <a:lnTo>
                    <a:pt x="11564" y="238760"/>
                  </a:lnTo>
                  <a:lnTo>
                    <a:pt x="15859" y="241582"/>
                  </a:lnTo>
                  <a:lnTo>
                    <a:pt x="20589" y="243683"/>
                  </a:lnTo>
                  <a:lnTo>
                    <a:pt x="28014" y="248780"/>
                  </a:lnTo>
                  <a:lnTo>
                    <a:pt x="33048" y="250269"/>
                  </a:lnTo>
                  <a:lnTo>
                    <a:pt x="34729" y="251512"/>
                  </a:lnTo>
                  <a:lnTo>
                    <a:pt x="35851" y="253188"/>
                  </a:lnTo>
                  <a:lnTo>
                    <a:pt x="36597" y="255152"/>
                  </a:lnTo>
                  <a:lnTo>
                    <a:pt x="38788" y="256461"/>
                  </a:lnTo>
                  <a:lnTo>
                    <a:pt x="49116" y="259151"/>
                  </a:lnTo>
                  <a:lnTo>
                    <a:pt x="60620" y="264958"/>
                  </a:lnTo>
                  <a:lnTo>
                    <a:pt x="98719" y="266696"/>
                  </a:lnTo>
                  <a:lnTo>
                    <a:pt x="101370" y="266697"/>
                  </a:lnTo>
                  <a:lnTo>
                    <a:pt x="106573" y="264441"/>
                  </a:lnTo>
                  <a:lnTo>
                    <a:pt x="111707" y="261463"/>
                  </a:lnTo>
                  <a:lnTo>
                    <a:pt x="119358" y="258939"/>
                  </a:lnTo>
                  <a:lnTo>
                    <a:pt x="126987" y="254053"/>
                  </a:lnTo>
                  <a:lnTo>
                    <a:pt x="132069" y="252612"/>
                  </a:lnTo>
                  <a:lnTo>
                    <a:pt x="133763" y="251381"/>
                  </a:lnTo>
                  <a:lnTo>
                    <a:pt x="134893" y="249714"/>
                  </a:lnTo>
                  <a:lnTo>
                    <a:pt x="135645" y="247756"/>
                  </a:lnTo>
                  <a:lnTo>
                    <a:pt x="144795" y="240955"/>
                  </a:lnTo>
                  <a:lnTo>
                    <a:pt x="162330" y="232590"/>
                  </a:lnTo>
                  <a:lnTo>
                    <a:pt x="165275" y="228116"/>
                  </a:lnTo>
                  <a:lnTo>
                    <a:pt x="166060" y="225737"/>
                  </a:lnTo>
                  <a:lnTo>
                    <a:pt x="171448" y="220836"/>
                  </a:lnTo>
                  <a:lnTo>
                    <a:pt x="178641" y="216683"/>
                  </a:lnTo>
                  <a:lnTo>
                    <a:pt x="184660" y="214837"/>
                  </a:lnTo>
                  <a:lnTo>
                    <a:pt x="186604" y="213498"/>
                  </a:lnTo>
                  <a:lnTo>
                    <a:pt x="187899" y="211759"/>
                  </a:lnTo>
                  <a:lnTo>
                    <a:pt x="188763" y="209753"/>
                  </a:lnTo>
                  <a:lnTo>
                    <a:pt x="225160" y="177795"/>
                  </a:lnTo>
                  <a:lnTo>
                    <a:pt x="230171" y="167639"/>
                  </a:lnTo>
                  <a:lnTo>
                    <a:pt x="235220" y="162559"/>
                  </a:lnTo>
                  <a:lnTo>
                    <a:pt x="245889" y="154940"/>
                  </a:lnTo>
                  <a:lnTo>
                    <a:pt x="263458" y="132080"/>
                  </a:lnTo>
                  <a:lnTo>
                    <a:pt x="268310" y="121920"/>
                  </a:lnTo>
                  <a:lnTo>
                    <a:pt x="271644" y="116840"/>
                  </a:lnTo>
                  <a:lnTo>
                    <a:pt x="273521" y="109220"/>
                  </a:lnTo>
                  <a:lnTo>
                    <a:pt x="273960" y="104140"/>
                  </a:lnTo>
                  <a:lnTo>
                    <a:pt x="276413" y="99060"/>
                  </a:lnTo>
                  <a:lnTo>
                    <a:pt x="279478" y="93980"/>
                  </a:lnTo>
                  <a:lnTo>
                    <a:pt x="281205" y="85513"/>
                  </a:lnTo>
                  <a:lnTo>
                    <a:pt x="281922" y="51638"/>
                  </a:lnTo>
                  <a:lnTo>
                    <a:pt x="281078" y="49665"/>
                  </a:lnTo>
                  <a:lnTo>
                    <a:pt x="279669" y="48350"/>
                  </a:lnTo>
                  <a:lnTo>
                    <a:pt x="277883" y="47473"/>
                  </a:lnTo>
                  <a:lnTo>
                    <a:pt x="276692" y="45196"/>
                  </a:lnTo>
                  <a:lnTo>
                    <a:pt x="274170" y="35593"/>
                  </a:lnTo>
                  <a:lnTo>
                    <a:pt x="272524" y="33888"/>
                  </a:lnTo>
                  <a:lnTo>
                    <a:pt x="270579" y="32752"/>
                  </a:lnTo>
                  <a:lnTo>
                    <a:pt x="269283" y="31148"/>
                  </a:lnTo>
                  <a:lnTo>
                    <a:pt x="264945" y="22490"/>
                  </a:lnTo>
                  <a:lnTo>
                    <a:pt x="2438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"/>
            <p:cNvSpPr/>
            <p:nvPr>
              <p:custDataLst>
                <p:tags r:id="rId7"/>
              </p:custDataLst>
            </p:nvPr>
          </p:nvSpPr>
          <p:spPr>
            <a:xfrm>
              <a:off x="4754880" y="2712728"/>
              <a:ext cx="121921" cy="259073"/>
            </a:xfrm>
            <a:custGeom>
              <a:avLst/>
              <a:gdLst/>
              <a:ahLst/>
              <a:cxnLst/>
              <a:rect l="0" t="0" r="0" b="0"/>
              <a:pathLst>
                <a:path w="121921" h="259073">
                  <a:moveTo>
                    <a:pt x="121920" y="7612"/>
                  </a:moveTo>
                  <a:lnTo>
                    <a:pt x="121920" y="7612"/>
                  </a:lnTo>
                  <a:lnTo>
                    <a:pt x="121920" y="3567"/>
                  </a:lnTo>
                  <a:lnTo>
                    <a:pt x="121073" y="2375"/>
                  </a:lnTo>
                  <a:lnTo>
                    <a:pt x="119662" y="1581"/>
                  </a:lnTo>
                  <a:lnTo>
                    <a:pt x="117875" y="1051"/>
                  </a:lnTo>
                  <a:lnTo>
                    <a:pt x="117530" y="698"/>
                  </a:lnTo>
                  <a:lnTo>
                    <a:pt x="118147" y="463"/>
                  </a:lnTo>
                  <a:lnTo>
                    <a:pt x="121855" y="0"/>
                  </a:lnTo>
                  <a:lnTo>
                    <a:pt x="121914" y="6553"/>
                  </a:lnTo>
                  <a:lnTo>
                    <a:pt x="116682" y="13486"/>
                  </a:lnTo>
                  <a:lnTo>
                    <a:pt x="115006" y="20547"/>
                  </a:lnTo>
                  <a:lnTo>
                    <a:pt x="114327" y="34081"/>
                  </a:lnTo>
                  <a:lnTo>
                    <a:pt x="112054" y="38567"/>
                  </a:lnTo>
                  <a:lnTo>
                    <a:pt x="94739" y="65344"/>
                  </a:lnTo>
                  <a:lnTo>
                    <a:pt x="89834" y="76056"/>
                  </a:lnTo>
                  <a:lnTo>
                    <a:pt x="86493" y="81212"/>
                  </a:lnTo>
                  <a:lnTo>
                    <a:pt x="74459" y="113820"/>
                  </a:lnTo>
                  <a:lnTo>
                    <a:pt x="55553" y="137140"/>
                  </a:lnTo>
                  <a:lnTo>
                    <a:pt x="53477" y="142226"/>
                  </a:lnTo>
                  <a:lnTo>
                    <a:pt x="48395" y="149850"/>
                  </a:lnTo>
                  <a:lnTo>
                    <a:pt x="46512" y="157472"/>
                  </a:lnTo>
                  <a:lnTo>
                    <a:pt x="45824" y="170172"/>
                  </a:lnTo>
                  <a:lnTo>
                    <a:pt x="43509" y="175252"/>
                  </a:lnTo>
                  <a:lnTo>
                    <a:pt x="40504" y="180332"/>
                  </a:lnTo>
                  <a:lnTo>
                    <a:pt x="39168" y="185412"/>
                  </a:lnTo>
                  <a:lnTo>
                    <a:pt x="37965" y="187105"/>
                  </a:lnTo>
                  <a:lnTo>
                    <a:pt x="36317" y="188234"/>
                  </a:lnTo>
                  <a:lnTo>
                    <a:pt x="34371" y="188987"/>
                  </a:lnTo>
                  <a:lnTo>
                    <a:pt x="33074" y="190335"/>
                  </a:lnTo>
                  <a:lnTo>
                    <a:pt x="28735" y="198583"/>
                  </a:lnTo>
                  <a:lnTo>
                    <a:pt x="25471" y="203401"/>
                  </a:lnTo>
                  <a:lnTo>
                    <a:pt x="23204" y="211874"/>
                  </a:lnTo>
                  <a:lnTo>
                    <a:pt x="17691" y="219144"/>
                  </a:lnTo>
                  <a:lnTo>
                    <a:pt x="15563" y="227180"/>
                  </a:lnTo>
                  <a:lnTo>
                    <a:pt x="15335" y="232219"/>
                  </a:lnTo>
                  <a:lnTo>
                    <a:pt x="14457" y="233550"/>
                  </a:lnTo>
                  <a:lnTo>
                    <a:pt x="13025" y="234437"/>
                  </a:lnTo>
                  <a:lnTo>
                    <a:pt x="11223" y="235029"/>
                  </a:lnTo>
                  <a:lnTo>
                    <a:pt x="10022" y="236270"/>
                  </a:lnTo>
                  <a:lnTo>
                    <a:pt x="7936" y="242669"/>
                  </a:lnTo>
                  <a:lnTo>
                    <a:pt x="5503" y="243315"/>
                  </a:lnTo>
                  <a:lnTo>
                    <a:pt x="1087" y="243730"/>
                  </a:lnTo>
                  <a:lnTo>
                    <a:pt x="483" y="246044"/>
                  </a:lnTo>
                  <a:lnTo>
                    <a:pt x="0" y="259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"/>
            <p:cNvSpPr/>
            <p:nvPr>
              <p:custDataLst>
                <p:tags r:id="rId8"/>
              </p:custDataLst>
            </p:nvPr>
          </p:nvSpPr>
          <p:spPr>
            <a:xfrm>
              <a:off x="5196879" y="3055620"/>
              <a:ext cx="266652" cy="243832"/>
            </a:xfrm>
            <a:custGeom>
              <a:avLst/>
              <a:gdLst/>
              <a:ahLst/>
              <a:cxnLst/>
              <a:rect l="0" t="0" r="0" b="0"/>
              <a:pathLst>
                <a:path w="266652" h="243832">
                  <a:moveTo>
                    <a:pt x="167601" y="15240"/>
                  </a:moveTo>
                  <a:lnTo>
                    <a:pt x="167601" y="15240"/>
                  </a:lnTo>
                  <a:lnTo>
                    <a:pt x="167601" y="11195"/>
                  </a:lnTo>
                  <a:lnTo>
                    <a:pt x="166754" y="10003"/>
                  </a:lnTo>
                  <a:lnTo>
                    <a:pt x="165343" y="9209"/>
                  </a:lnTo>
                  <a:lnTo>
                    <a:pt x="156995" y="7934"/>
                  </a:lnTo>
                  <a:lnTo>
                    <a:pt x="152163" y="10017"/>
                  </a:lnTo>
                  <a:lnTo>
                    <a:pt x="149689" y="11758"/>
                  </a:lnTo>
                  <a:lnTo>
                    <a:pt x="138117" y="14208"/>
                  </a:lnTo>
                  <a:lnTo>
                    <a:pt x="119651" y="15150"/>
                  </a:lnTo>
                  <a:lnTo>
                    <a:pt x="114399" y="17458"/>
                  </a:lnTo>
                  <a:lnTo>
                    <a:pt x="109242" y="20459"/>
                  </a:lnTo>
                  <a:lnTo>
                    <a:pt x="88709" y="28733"/>
                  </a:lnTo>
                  <a:lnTo>
                    <a:pt x="50623" y="58426"/>
                  </a:lnTo>
                  <a:lnTo>
                    <a:pt x="35838" y="71121"/>
                  </a:lnTo>
                  <a:lnTo>
                    <a:pt x="27994" y="82785"/>
                  </a:lnTo>
                  <a:lnTo>
                    <a:pt x="19230" y="101286"/>
                  </a:lnTo>
                  <a:lnTo>
                    <a:pt x="4949" y="120858"/>
                  </a:lnTo>
                  <a:lnTo>
                    <a:pt x="1439" y="131013"/>
                  </a:lnTo>
                  <a:lnTo>
                    <a:pt x="0" y="166264"/>
                  </a:lnTo>
                  <a:lnTo>
                    <a:pt x="2235" y="173519"/>
                  </a:lnTo>
                  <a:lnTo>
                    <a:pt x="12114" y="188577"/>
                  </a:lnTo>
                  <a:lnTo>
                    <a:pt x="16848" y="204106"/>
                  </a:lnTo>
                  <a:lnTo>
                    <a:pt x="40630" y="231112"/>
                  </a:lnTo>
                  <a:lnTo>
                    <a:pt x="47951" y="233950"/>
                  </a:lnTo>
                  <a:lnTo>
                    <a:pt x="56003" y="236057"/>
                  </a:lnTo>
                  <a:lnTo>
                    <a:pt x="68071" y="242052"/>
                  </a:lnTo>
                  <a:lnTo>
                    <a:pt x="106166" y="243826"/>
                  </a:lnTo>
                  <a:lnTo>
                    <a:pt x="108865" y="243831"/>
                  </a:lnTo>
                  <a:lnTo>
                    <a:pt x="114121" y="241578"/>
                  </a:lnTo>
                  <a:lnTo>
                    <a:pt x="119279" y="238601"/>
                  </a:lnTo>
                  <a:lnTo>
                    <a:pt x="126943" y="236079"/>
                  </a:lnTo>
                  <a:lnTo>
                    <a:pt x="164355" y="208259"/>
                  </a:lnTo>
                  <a:lnTo>
                    <a:pt x="200335" y="173002"/>
                  </a:lnTo>
                  <a:lnTo>
                    <a:pt x="207548" y="164943"/>
                  </a:lnTo>
                  <a:lnTo>
                    <a:pt x="231166" y="127341"/>
                  </a:lnTo>
                  <a:lnTo>
                    <a:pt x="240427" y="111671"/>
                  </a:lnTo>
                  <a:lnTo>
                    <a:pt x="242301" y="105229"/>
                  </a:lnTo>
                  <a:lnTo>
                    <a:pt x="247650" y="99544"/>
                  </a:lnTo>
                  <a:lnTo>
                    <a:pt x="253978" y="94195"/>
                  </a:lnTo>
                  <a:lnTo>
                    <a:pt x="263833" y="73522"/>
                  </a:lnTo>
                  <a:lnTo>
                    <a:pt x="266289" y="58736"/>
                  </a:lnTo>
                  <a:lnTo>
                    <a:pt x="266651" y="28262"/>
                  </a:lnTo>
                  <a:lnTo>
                    <a:pt x="264399" y="23003"/>
                  </a:lnTo>
                  <a:lnTo>
                    <a:pt x="261422" y="17844"/>
                  </a:lnTo>
                  <a:lnTo>
                    <a:pt x="260100" y="12728"/>
                  </a:lnTo>
                  <a:lnTo>
                    <a:pt x="258900" y="11025"/>
                  </a:lnTo>
                  <a:lnTo>
                    <a:pt x="257252" y="9890"/>
                  </a:lnTo>
                  <a:lnTo>
                    <a:pt x="255309" y="9134"/>
                  </a:lnTo>
                  <a:lnTo>
                    <a:pt x="254013" y="7782"/>
                  </a:lnTo>
                  <a:lnTo>
                    <a:pt x="252573" y="4023"/>
                  </a:lnTo>
                  <a:lnTo>
                    <a:pt x="251343" y="2682"/>
                  </a:lnTo>
                  <a:lnTo>
                    <a:pt x="2438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"/>
            <p:cNvSpPr/>
            <p:nvPr>
              <p:custDataLst>
                <p:tags r:id="rId9"/>
              </p:custDataLst>
            </p:nvPr>
          </p:nvSpPr>
          <p:spPr>
            <a:xfrm>
              <a:off x="5288280" y="3429000"/>
              <a:ext cx="83821" cy="15241"/>
            </a:xfrm>
            <a:custGeom>
              <a:avLst/>
              <a:gdLst/>
              <a:ahLst/>
              <a:cxnLst/>
              <a:rect l="0" t="0" r="0" b="0"/>
              <a:pathLst>
                <a:path w="83821" h="15241">
                  <a:moveTo>
                    <a:pt x="83820" y="0"/>
                  </a:moveTo>
                  <a:lnTo>
                    <a:pt x="83820" y="0"/>
                  </a:lnTo>
                  <a:lnTo>
                    <a:pt x="51534" y="0"/>
                  </a:lnTo>
                  <a:lnTo>
                    <a:pt x="46046" y="2258"/>
                  </a:lnTo>
                  <a:lnTo>
                    <a:pt x="40785" y="5237"/>
                  </a:lnTo>
                  <a:lnTo>
                    <a:pt x="30650" y="7411"/>
                  </a:lnTo>
                  <a:lnTo>
                    <a:pt x="26885" y="7527"/>
                  </a:lnTo>
                  <a:lnTo>
                    <a:pt x="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"/>
            <p:cNvSpPr/>
            <p:nvPr>
              <p:custDataLst>
                <p:tags r:id="rId10"/>
              </p:custDataLst>
            </p:nvPr>
          </p:nvSpPr>
          <p:spPr>
            <a:xfrm>
              <a:off x="5494153" y="3345180"/>
              <a:ext cx="190014" cy="190396"/>
            </a:xfrm>
            <a:custGeom>
              <a:avLst/>
              <a:gdLst/>
              <a:ahLst/>
              <a:cxnLst/>
              <a:rect l="0" t="0" r="0" b="0"/>
              <a:pathLst>
                <a:path w="190014" h="190396">
                  <a:moveTo>
                    <a:pt x="98927" y="7620"/>
                  </a:moveTo>
                  <a:lnTo>
                    <a:pt x="98927" y="7620"/>
                  </a:lnTo>
                  <a:lnTo>
                    <a:pt x="94882" y="7620"/>
                  </a:lnTo>
                  <a:lnTo>
                    <a:pt x="78499" y="14181"/>
                  </a:lnTo>
                  <a:lnTo>
                    <a:pt x="57975" y="29022"/>
                  </a:lnTo>
                  <a:lnTo>
                    <a:pt x="43769" y="44177"/>
                  </a:lnTo>
                  <a:lnTo>
                    <a:pt x="28953" y="55575"/>
                  </a:lnTo>
                  <a:lnTo>
                    <a:pt x="4977" y="90084"/>
                  </a:lnTo>
                  <a:lnTo>
                    <a:pt x="1381" y="104491"/>
                  </a:lnTo>
                  <a:lnTo>
                    <a:pt x="0" y="128090"/>
                  </a:lnTo>
                  <a:lnTo>
                    <a:pt x="2184" y="135387"/>
                  </a:lnTo>
                  <a:lnTo>
                    <a:pt x="13719" y="154863"/>
                  </a:lnTo>
                  <a:lnTo>
                    <a:pt x="40205" y="177698"/>
                  </a:lnTo>
                  <a:lnTo>
                    <a:pt x="47710" y="180577"/>
                  </a:lnTo>
                  <a:lnTo>
                    <a:pt x="81920" y="189704"/>
                  </a:lnTo>
                  <a:lnTo>
                    <a:pt x="106848" y="190395"/>
                  </a:lnTo>
                  <a:lnTo>
                    <a:pt x="124889" y="184396"/>
                  </a:lnTo>
                  <a:lnTo>
                    <a:pt x="157662" y="167580"/>
                  </a:lnTo>
                  <a:lnTo>
                    <a:pt x="169607" y="157468"/>
                  </a:lnTo>
                  <a:lnTo>
                    <a:pt x="177537" y="145811"/>
                  </a:lnTo>
                  <a:lnTo>
                    <a:pt x="187678" y="111672"/>
                  </a:lnTo>
                  <a:lnTo>
                    <a:pt x="190013" y="90393"/>
                  </a:lnTo>
                  <a:lnTo>
                    <a:pt x="180946" y="53200"/>
                  </a:lnTo>
                  <a:lnTo>
                    <a:pt x="176851" y="38058"/>
                  </a:lnTo>
                  <a:lnTo>
                    <a:pt x="175047" y="28768"/>
                  </a:lnTo>
                  <a:lnTo>
                    <a:pt x="168667" y="13144"/>
                  </a:lnTo>
                  <a:lnTo>
                    <a:pt x="1675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"/>
            <p:cNvSpPr/>
            <p:nvPr>
              <p:custDataLst>
                <p:tags r:id="rId11"/>
              </p:custDataLst>
            </p:nvPr>
          </p:nvSpPr>
          <p:spPr>
            <a:xfrm>
              <a:off x="5631218" y="3505200"/>
              <a:ext cx="205700" cy="205616"/>
            </a:xfrm>
            <a:custGeom>
              <a:avLst/>
              <a:gdLst/>
              <a:ahLst/>
              <a:cxnLst/>
              <a:rect l="0" t="0" r="0" b="0"/>
              <a:pathLst>
                <a:path w="205700" h="205616">
                  <a:moveTo>
                    <a:pt x="76162" y="15240"/>
                  </a:moveTo>
                  <a:lnTo>
                    <a:pt x="76162" y="15240"/>
                  </a:lnTo>
                  <a:lnTo>
                    <a:pt x="72117" y="15240"/>
                  </a:lnTo>
                  <a:lnTo>
                    <a:pt x="55734" y="28362"/>
                  </a:lnTo>
                  <a:lnTo>
                    <a:pt x="46852" y="41382"/>
                  </a:lnTo>
                  <a:lnTo>
                    <a:pt x="31928" y="55242"/>
                  </a:lnTo>
                  <a:lnTo>
                    <a:pt x="25520" y="66886"/>
                  </a:lnTo>
                  <a:lnTo>
                    <a:pt x="19310" y="82450"/>
                  </a:lnTo>
                  <a:lnTo>
                    <a:pt x="3292" y="109995"/>
                  </a:lnTo>
                  <a:lnTo>
                    <a:pt x="49" y="147200"/>
                  </a:lnTo>
                  <a:lnTo>
                    <a:pt x="0" y="153758"/>
                  </a:lnTo>
                  <a:lnTo>
                    <a:pt x="2237" y="159495"/>
                  </a:lnTo>
                  <a:lnTo>
                    <a:pt x="4019" y="162209"/>
                  </a:lnTo>
                  <a:lnTo>
                    <a:pt x="8571" y="177888"/>
                  </a:lnTo>
                  <a:lnTo>
                    <a:pt x="15359" y="184330"/>
                  </a:lnTo>
                  <a:lnTo>
                    <a:pt x="21763" y="187758"/>
                  </a:lnTo>
                  <a:lnTo>
                    <a:pt x="40620" y="196222"/>
                  </a:lnTo>
                  <a:lnTo>
                    <a:pt x="47101" y="200945"/>
                  </a:lnTo>
                  <a:lnTo>
                    <a:pt x="63600" y="204319"/>
                  </a:lnTo>
                  <a:lnTo>
                    <a:pt x="89710" y="205615"/>
                  </a:lnTo>
                  <a:lnTo>
                    <a:pt x="124471" y="197972"/>
                  </a:lnTo>
                  <a:lnTo>
                    <a:pt x="138831" y="192244"/>
                  </a:lnTo>
                  <a:lnTo>
                    <a:pt x="162383" y="176883"/>
                  </a:lnTo>
                  <a:lnTo>
                    <a:pt x="190416" y="142660"/>
                  </a:lnTo>
                  <a:lnTo>
                    <a:pt x="203441" y="116372"/>
                  </a:lnTo>
                  <a:lnTo>
                    <a:pt x="205643" y="78313"/>
                  </a:lnTo>
                  <a:lnTo>
                    <a:pt x="205699" y="51983"/>
                  </a:lnTo>
                  <a:lnTo>
                    <a:pt x="197941" y="26176"/>
                  </a:lnTo>
                  <a:lnTo>
                    <a:pt x="185147" y="10228"/>
                  </a:lnTo>
                  <a:lnTo>
                    <a:pt x="1752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"/>
            <p:cNvSpPr/>
            <p:nvPr>
              <p:custDataLst>
                <p:tags r:id="rId12"/>
              </p:custDataLst>
            </p:nvPr>
          </p:nvSpPr>
          <p:spPr>
            <a:xfrm>
              <a:off x="5791550" y="3649980"/>
              <a:ext cx="220592" cy="197023"/>
            </a:xfrm>
            <a:custGeom>
              <a:avLst/>
              <a:gdLst/>
              <a:ahLst/>
              <a:cxnLst/>
              <a:rect l="0" t="0" r="0" b="0"/>
              <a:pathLst>
                <a:path w="220592" h="197023">
                  <a:moveTo>
                    <a:pt x="52990" y="38100"/>
                  </a:moveTo>
                  <a:lnTo>
                    <a:pt x="52990" y="38100"/>
                  </a:lnTo>
                  <a:lnTo>
                    <a:pt x="48945" y="38100"/>
                  </a:lnTo>
                  <a:lnTo>
                    <a:pt x="44702" y="42616"/>
                  </a:lnTo>
                  <a:lnTo>
                    <a:pt x="24623" y="68695"/>
                  </a:lnTo>
                  <a:lnTo>
                    <a:pt x="22603" y="73711"/>
                  </a:lnTo>
                  <a:lnTo>
                    <a:pt x="10442" y="89751"/>
                  </a:lnTo>
                  <a:lnTo>
                    <a:pt x="7363" y="100911"/>
                  </a:lnTo>
                  <a:lnTo>
                    <a:pt x="5639" y="102834"/>
                  </a:lnTo>
                  <a:lnTo>
                    <a:pt x="3642" y="104116"/>
                  </a:lnTo>
                  <a:lnTo>
                    <a:pt x="2311" y="106664"/>
                  </a:lnTo>
                  <a:lnTo>
                    <a:pt x="0" y="123622"/>
                  </a:lnTo>
                  <a:lnTo>
                    <a:pt x="2063" y="129168"/>
                  </a:lnTo>
                  <a:lnTo>
                    <a:pt x="4956" y="134455"/>
                  </a:lnTo>
                  <a:lnTo>
                    <a:pt x="11011" y="151343"/>
                  </a:lnTo>
                  <a:lnTo>
                    <a:pt x="17681" y="158421"/>
                  </a:lnTo>
                  <a:lnTo>
                    <a:pt x="54387" y="185392"/>
                  </a:lnTo>
                  <a:lnTo>
                    <a:pt x="62360" y="188230"/>
                  </a:lnTo>
                  <a:lnTo>
                    <a:pt x="96273" y="194412"/>
                  </a:lnTo>
                  <a:lnTo>
                    <a:pt x="111440" y="197022"/>
                  </a:lnTo>
                  <a:lnTo>
                    <a:pt x="119326" y="195374"/>
                  </a:lnTo>
                  <a:lnTo>
                    <a:pt x="126499" y="192666"/>
                  </a:lnTo>
                  <a:lnTo>
                    <a:pt x="160798" y="184024"/>
                  </a:lnTo>
                  <a:lnTo>
                    <a:pt x="177328" y="177022"/>
                  </a:lnTo>
                  <a:lnTo>
                    <a:pt x="192339" y="164998"/>
                  </a:lnTo>
                  <a:lnTo>
                    <a:pt x="215541" y="130886"/>
                  </a:lnTo>
                  <a:lnTo>
                    <a:pt x="219122" y="120531"/>
                  </a:lnTo>
                  <a:lnTo>
                    <a:pt x="220591" y="82683"/>
                  </a:lnTo>
                  <a:lnTo>
                    <a:pt x="219782" y="55822"/>
                  </a:lnTo>
                  <a:lnTo>
                    <a:pt x="214545" y="43257"/>
                  </a:lnTo>
                  <a:lnTo>
                    <a:pt x="187598" y="12731"/>
                  </a:lnTo>
                  <a:lnTo>
                    <a:pt x="1672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"/>
            <p:cNvSpPr/>
            <p:nvPr>
              <p:custDataLst>
                <p:tags r:id="rId13"/>
              </p:custDataLst>
            </p:nvPr>
          </p:nvSpPr>
          <p:spPr>
            <a:xfrm>
              <a:off x="5852160" y="3924300"/>
              <a:ext cx="213361" cy="114301"/>
            </a:xfrm>
            <a:custGeom>
              <a:avLst/>
              <a:gdLst/>
              <a:ahLst/>
              <a:cxnLst/>
              <a:rect l="0" t="0" r="0" b="0"/>
              <a:pathLst>
                <a:path w="213361" h="114301">
                  <a:moveTo>
                    <a:pt x="213360" y="0"/>
                  </a:moveTo>
                  <a:lnTo>
                    <a:pt x="213360" y="0"/>
                  </a:lnTo>
                  <a:lnTo>
                    <a:pt x="209315" y="0"/>
                  </a:lnTo>
                  <a:lnTo>
                    <a:pt x="205071" y="2258"/>
                  </a:lnTo>
                  <a:lnTo>
                    <a:pt x="192307" y="12648"/>
                  </a:lnTo>
                  <a:lnTo>
                    <a:pt x="185203" y="14472"/>
                  </a:lnTo>
                  <a:lnTo>
                    <a:pt x="176889" y="15859"/>
                  </a:lnTo>
                  <a:lnTo>
                    <a:pt x="164924" y="21256"/>
                  </a:lnTo>
                  <a:lnTo>
                    <a:pt x="146126" y="33143"/>
                  </a:lnTo>
                  <a:lnTo>
                    <a:pt x="108891" y="46196"/>
                  </a:lnTo>
                  <a:lnTo>
                    <a:pt x="95199" y="53481"/>
                  </a:lnTo>
                  <a:lnTo>
                    <a:pt x="63548" y="68592"/>
                  </a:lnTo>
                  <a:lnTo>
                    <a:pt x="47266" y="78742"/>
                  </a:lnTo>
                  <a:lnTo>
                    <a:pt x="31018" y="85409"/>
                  </a:lnTo>
                  <a:lnTo>
                    <a:pt x="10181" y="103355"/>
                  </a:lnTo>
                  <a:lnTo>
                    <a:pt x="5089" y="105202"/>
                  </a:lnTo>
                  <a:lnTo>
                    <a:pt x="3393" y="10654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"/>
            <p:cNvSpPr/>
            <p:nvPr>
              <p:custDataLst>
                <p:tags r:id="rId14"/>
              </p:custDataLst>
            </p:nvPr>
          </p:nvSpPr>
          <p:spPr>
            <a:xfrm>
              <a:off x="5791200" y="4114800"/>
              <a:ext cx="236218" cy="128380"/>
            </a:xfrm>
            <a:custGeom>
              <a:avLst/>
              <a:gdLst/>
              <a:ahLst/>
              <a:cxnLst/>
              <a:rect l="0" t="0" r="0" b="0"/>
              <a:pathLst>
                <a:path w="236218" h="128380">
                  <a:moveTo>
                    <a:pt x="114300" y="0"/>
                  </a:moveTo>
                  <a:lnTo>
                    <a:pt x="114300" y="0"/>
                  </a:lnTo>
                  <a:lnTo>
                    <a:pt x="107739" y="0"/>
                  </a:lnTo>
                  <a:lnTo>
                    <a:pt x="107386" y="847"/>
                  </a:lnTo>
                  <a:lnTo>
                    <a:pt x="106994" y="4045"/>
                  </a:lnTo>
                  <a:lnTo>
                    <a:pt x="104562" y="8289"/>
                  </a:lnTo>
                  <a:lnTo>
                    <a:pt x="101505" y="12997"/>
                  </a:lnTo>
                  <a:lnTo>
                    <a:pt x="99785" y="20408"/>
                  </a:lnTo>
                  <a:lnTo>
                    <a:pt x="99088" y="36599"/>
                  </a:lnTo>
                  <a:lnTo>
                    <a:pt x="109668" y="48574"/>
                  </a:lnTo>
                  <a:lnTo>
                    <a:pt x="114499" y="51222"/>
                  </a:lnTo>
                  <a:lnTo>
                    <a:pt x="116973" y="51928"/>
                  </a:lnTo>
                  <a:lnTo>
                    <a:pt x="118622" y="53245"/>
                  </a:lnTo>
                  <a:lnTo>
                    <a:pt x="121789" y="58298"/>
                  </a:lnTo>
                  <a:lnTo>
                    <a:pt x="135679" y="65963"/>
                  </a:lnTo>
                  <a:lnTo>
                    <a:pt x="173535" y="68535"/>
                  </a:lnTo>
                  <a:lnTo>
                    <a:pt x="211532" y="68580"/>
                  </a:lnTo>
                  <a:lnTo>
                    <a:pt x="220909" y="68580"/>
                  </a:lnTo>
                  <a:lnTo>
                    <a:pt x="223472" y="67733"/>
                  </a:lnTo>
                  <a:lnTo>
                    <a:pt x="225182" y="66322"/>
                  </a:lnTo>
                  <a:lnTo>
                    <a:pt x="226321" y="64535"/>
                  </a:lnTo>
                  <a:lnTo>
                    <a:pt x="227927" y="63343"/>
                  </a:lnTo>
                  <a:lnTo>
                    <a:pt x="236213" y="60962"/>
                  </a:lnTo>
                  <a:lnTo>
                    <a:pt x="236217" y="60961"/>
                  </a:lnTo>
                  <a:lnTo>
                    <a:pt x="229659" y="67521"/>
                  </a:lnTo>
                  <a:lnTo>
                    <a:pt x="222726" y="69217"/>
                  </a:lnTo>
                  <a:lnTo>
                    <a:pt x="218087" y="72532"/>
                  </a:lnTo>
                  <a:lnTo>
                    <a:pt x="215460" y="76827"/>
                  </a:lnTo>
                  <a:lnTo>
                    <a:pt x="214761" y="79158"/>
                  </a:lnTo>
                  <a:lnTo>
                    <a:pt x="213447" y="80712"/>
                  </a:lnTo>
                  <a:lnTo>
                    <a:pt x="175387" y="104465"/>
                  </a:lnTo>
                  <a:lnTo>
                    <a:pt x="170236" y="106542"/>
                  </a:lnTo>
                  <a:lnTo>
                    <a:pt x="162577" y="111625"/>
                  </a:lnTo>
                  <a:lnTo>
                    <a:pt x="127753" y="123661"/>
                  </a:lnTo>
                  <a:lnTo>
                    <a:pt x="116029" y="127798"/>
                  </a:lnTo>
                  <a:lnTo>
                    <a:pt x="112912" y="128379"/>
                  </a:lnTo>
                  <a:lnTo>
                    <a:pt x="109988" y="127919"/>
                  </a:lnTo>
                  <a:lnTo>
                    <a:pt x="74728" y="115443"/>
                  </a:lnTo>
                  <a:lnTo>
                    <a:pt x="69055" y="112550"/>
                  </a:lnTo>
                  <a:lnTo>
                    <a:pt x="50705" y="100523"/>
                  </a:lnTo>
                  <a:lnTo>
                    <a:pt x="33234" y="73343"/>
                  </a:lnTo>
                  <a:lnTo>
                    <a:pt x="10166" y="36539"/>
                  </a:lnTo>
                  <a:lnTo>
                    <a:pt x="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16"/>
          <p:cNvSpPr/>
          <p:nvPr>
            <p:custDataLst>
              <p:tags r:id="rId1"/>
            </p:custDataLst>
          </p:nvPr>
        </p:nvSpPr>
        <p:spPr>
          <a:xfrm>
            <a:off x="3444240" y="1752603"/>
            <a:ext cx="708588" cy="259078"/>
          </a:xfrm>
          <a:custGeom>
            <a:avLst/>
            <a:gdLst/>
            <a:ahLst/>
            <a:cxnLst/>
            <a:rect l="0" t="0" r="0" b="0"/>
            <a:pathLst>
              <a:path w="708588" h="259078">
                <a:moveTo>
                  <a:pt x="434340" y="259077"/>
                </a:moveTo>
                <a:lnTo>
                  <a:pt x="434340" y="259077"/>
                </a:lnTo>
                <a:lnTo>
                  <a:pt x="419130" y="259077"/>
                </a:lnTo>
                <a:lnTo>
                  <a:pt x="419102" y="252516"/>
                </a:lnTo>
                <a:lnTo>
                  <a:pt x="418255" y="252163"/>
                </a:lnTo>
                <a:lnTo>
                  <a:pt x="415055" y="251771"/>
                </a:lnTo>
                <a:lnTo>
                  <a:pt x="413864" y="250819"/>
                </a:lnTo>
                <a:lnTo>
                  <a:pt x="411794" y="244924"/>
                </a:lnTo>
                <a:lnTo>
                  <a:pt x="409362" y="244320"/>
                </a:lnTo>
                <a:lnTo>
                  <a:pt x="407528" y="244159"/>
                </a:lnTo>
                <a:lnTo>
                  <a:pt x="406305" y="243205"/>
                </a:lnTo>
                <a:lnTo>
                  <a:pt x="403228" y="236095"/>
                </a:lnTo>
                <a:lnTo>
                  <a:pt x="398687" y="230348"/>
                </a:lnTo>
                <a:lnTo>
                  <a:pt x="396118" y="223283"/>
                </a:lnTo>
                <a:lnTo>
                  <a:pt x="392517" y="218333"/>
                </a:lnTo>
                <a:lnTo>
                  <a:pt x="388094" y="215569"/>
                </a:lnTo>
                <a:lnTo>
                  <a:pt x="385729" y="214832"/>
                </a:lnTo>
                <a:lnTo>
                  <a:pt x="384153" y="213493"/>
                </a:lnTo>
                <a:lnTo>
                  <a:pt x="373322" y="198211"/>
                </a:lnTo>
                <a:lnTo>
                  <a:pt x="369685" y="194490"/>
                </a:lnTo>
                <a:lnTo>
                  <a:pt x="367505" y="190014"/>
                </a:lnTo>
                <a:lnTo>
                  <a:pt x="366923" y="187635"/>
                </a:lnTo>
                <a:lnTo>
                  <a:pt x="365689" y="186049"/>
                </a:lnTo>
                <a:lnTo>
                  <a:pt x="362059" y="184287"/>
                </a:lnTo>
                <a:lnTo>
                  <a:pt x="360753" y="182970"/>
                </a:lnTo>
                <a:lnTo>
                  <a:pt x="352262" y="167494"/>
                </a:lnTo>
                <a:lnTo>
                  <a:pt x="349902" y="154918"/>
                </a:lnTo>
                <a:lnTo>
                  <a:pt x="336662" y="138661"/>
                </a:lnTo>
                <a:lnTo>
                  <a:pt x="331644" y="133558"/>
                </a:lnTo>
                <a:lnTo>
                  <a:pt x="329430" y="129066"/>
                </a:lnTo>
                <a:lnTo>
                  <a:pt x="328841" y="126683"/>
                </a:lnTo>
                <a:lnTo>
                  <a:pt x="323964" y="119284"/>
                </a:lnTo>
                <a:lnTo>
                  <a:pt x="317158" y="111729"/>
                </a:lnTo>
                <a:lnTo>
                  <a:pt x="312268" y="108923"/>
                </a:lnTo>
                <a:lnTo>
                  <a:pt x="309779" y="108174"/>
                </a:lnTo>
                <a:lnTo>
                  <a:pt x="308119" y="106828"/>
                </a:lnTo>
                <a:lnTo>
                  <a:pt x="306275" y="103075"/>
                </a:lnTo>
                <a:lnTo>
                  <a:pt x="304245" y="93767"/>
                </a:lnTo>
                <a:lnTo>
                  <a:pt x="300884" y="88804"/>
                </a:lnTo>
                <a:lnTo>
                  <a:pt x="296568" y="86033"/>
                </a:lnTo>
                <a:lnTo>
                  <a:pt x="294233" y="85295"/>
                </a:lnTo>
                <a:lnTo>
                  <a:pt x="292675" y="83955"/>
                </a:lnTo>
                <a:lnTo>
                  <a:pt x="290944" y="80210"/>
                </a:lnTo>
                <a:lnTo>
                  <a:pt x="289636" y="78872"/>
                </a:lnTo>
                <a:lnTo>
                  <a:pt x="285925" y="77386"/>
                </a:lnTo>
                <a:lnTo>
                  <a:pt x="284597" y="76143"/>
                </a:lnTo>
                <a:lnTo>
                  <a:pt x="283120" y="72504"/>
                </a:lnTo>
                <a:lnTo>
                  <a:pt x="281881" y="71195"/>
                </a:lnTo>
                <a:lnTo>
                  <a:pt x="274664" y="68679"/>
                </a:lnTo>
                <a:lnTo>
                  <a:pt x="270377" y="68607"/>
                </a:lnTo>
                <a:lnTo>
                  <a:pt x="269151" y="67751"/>
                </a:lnTo>
                <a:lnTo>
                  <a:pt x="268334" y="66333"/>
                </a:lnTo>
                <a:lnTo>
                  <a:pt x="267790" y="64541"/>
                </a:lnTo>
                <a:lnTo>
                  <a:pt x="268273" y="64193"/>
                </a:lnTo>
                <a:lnTo>
                  <a:pt x="271068" y="66064"/>
                </a:lnTo>
                <a:lnTo>
                  <a:pt x="272152" y="66055"/>
                </a:lnTo>
                <a:lnTo>
                  <a:pt x="272875" y="65202"/>
                </a:lnTo>
                <a:lnTo>
                  <a:pt x="273356" y="63787"/>
                </a:lnTo>
                <a:lnTo>
                  <a:pt x="273678" y="63690"/>
                </a:lnTo>
                <a:lnTo>
                  <a:pt x="274318" y="68556"/>
                </a:lnTo>
                <a:lnTo>
                  <a:pt x="266793" y="68577"/>
                </a:lnTo>
                <a:lnTo>
                  <a:pt x="271108" y="68577"/>
                </a:lnTo>
                <a:lnTo>
                  <a:pt x="267448" y="68577"/>
                </a:lnTo>
                <a:lnTo>
                  <a:pt x="267032" y="70835"/>
                </a:lnTo>
                <a:lnTo>
                  <a:pt x="266921" y="72622"/>
                </a:lnTo>
                <a:lnTo>
                  <a:pt x="266001" y="73814"/>
                </a:lnTo>
                <a:lnTo>
                  <a:pt x="260159" y="75883"/>
                </a:lnTo>
                <a:lnTo>
                  <a:pt x="255354" y="76104"/>
                </a:lnTo>
                <a:lnTo>
                  <a:pt x="250933" y="78414"/>
                </a:lnTo>
                <a:lnTo>
                  <a:pt x="246146" y="81415"/>
                </a:lnTo>
                <a:lnTo>
                  <a:pt x="238690" y="83952"/>
                </a:lnTo>
                <a:lnTo>
                  <a:pt x="233649" y="87546"/>
                </a:lnTo>
                <a:lnTo>
                  <a:pt x="230844" y="91965"/>
                </a:lnTo>
                <a:lnTo>
                  <a:pt x="230096" y="94329"/>
                </a:lnTo>
                <a:lnTo>
                  <a:pt x="228751" y="95905"/>
                </a:lnTo>
                <a:lnTo>
                  <a:pt x="224998" y="97656"/>
                </a:lnTo>
                <a:lnTo>
                  <a:pt x="223659" y="98970"/>
                </a:lnTo>
                <a:lnTo>
                  <a:pt x="222170" y="102687"/>
                </a:lnTo>
                <a:lnTo>
                  <a:pt x="220927" y="104017"/>
                </a:lnTo>
                <a:lnTo>
                  <a:pt x="217288" y="105495"/>
                </a:lnTo>
                <a:lnTo>
                  <a:pt x="208053" y="107290"/>
                </a:lnTo>
                <a:lnTo>
                  <a:pt x="190487" y="119844"/>
                </a:lnTo>
                <a:lnTo>
                  <a:pt x="169227" y="123993"/>
                </a:lnTo>
                <a:lnTo>
                  <a:pt x="163266" y="127073"/>
                </a:lnTo>
                <a:lnTo>
                  <a:pt x="152539" y="129050"/>
                </a:lnTo>
                <a:lnTo>
                  <a:pt x="149953" y="129213"/>
                </a:lnTo>
                <a:lnTo>
                  <a:pt x="148228" y="130167"/>
                </a:lnTo>
                <a:lnTo>
                  <a:pt x="147079" y="131651"/>
                </a:lnTo>
                <a:lnTo>
                  <a:pt x="146313" y="133486"/>
                </a:lnTo>
                <a:lnTo>
                  <a:pt x="144955" y="134710"/>
                </a:lnTo>
                <a:lnTo>
                  <a:pt x="137513" y="137062"/>
                </a:lnTo>
                <a:lnTo>
                  <a:pt x="137191" y="130588"/>
                </a:lnTo>
                <a:lnTo>
                  <a:pt x="173426" y="111412"/>
                </a:lnTo>
                <a:lnTo>
                  <a:pt x="207307" y="103047"/>
                </a:lnTo>
                <a:lnTo>
                  <a:pt x="244046" y="91294"/>
                </a:lnTo>
                <a:lnTo>
                  <a:pt x="274361" y="81249"/>
                </a:lnTo>
                <a:lnTo>
                  <a:pt x="310045" y="71111"/>
                </a:lnTo>
                <a:lnTo>
                  <a:pt x="344689" y="60956"/>
                </a:lnTo>
                <a:lnTo>
                  <a:pt x="373910" y="53337"/>
                </a:lnTo>
                <a:lnTo>
                  <a:pt x="406275" y="45717"/>
                </a:lnTo>
                <a:lnTo>
                  <a:pt x="440417" y="38097"/>
                </a:lnTo>
                <a:lnTo>
                  <a:pt x="471983" y="30477"/>
                </a:lnTo>
                <a:lnTo>
                  <a:pt x="505043" y="22857"/>
                </a:lnTo>
                <a:lnTo>
                  <a:pt x="539391" y="17495"/>
                </a:lnTo>
                <a:lnTo>
                  <a:pt x="577293" y="11638"/>
                </a:lnTo>
                <a:lnTo>
                  <a:pt x="614476" y="8411"/>
                </a:lnTo>
                <a:lnTo>
                  <a:pt x="644900" y="5516"/>
                </a:lnTo>
                <a:lnTo>
                  <a:pt x="671512" y="1087"/>
                </a:lnTo>
                <a:lnTo>
                  <a:pt x="708414" y="0"/>
                </a:lnTo>
                <a:lnTo>
                  <a:pt x="708587" y="4043"/>
                </a:lnTo>
                <a:lnTo>
                  <a:pt x="706918" y="5234"/>
                </a:lnTo>
                <a:lnTo>
                  <a:pt x="672834" y="14085"/>
                </a:lnTo>
                <a:lnTo>
                  <a:pt x="637119" y="23374"/>
                </a:lnTo>
                <a:lnTo>
                  <a:pt x="606465" y="30630"/>
                </a:lnTo>
                <a:lnTo>
                  <a:pt x="575087" y="38143"/>
                </a:lnTo>
                <a:lnTo>
                  <a:pt x="545187" y="45730"/>
                </a:lnTo>
                <a:lnTo>
                  <a:pt x="509517" y="53341"/>
                </a:lnTo>
                <a:lnTo>
                  <a:pt x="474394" y="60958"/>
                </a:lnTo>
                <a:lnTo>
                  <a:pt x="440282" y="70835"/>
                </a:lnTo>
                <a:lnTo>
                  <a:pt x="405620" y="82228"/>
                </a:lnTo>
                <a:lnTo>
                  <a:pt x="371644" y="90966"/>
                </a:lnTo>
                <a:lnTo>
                  <a:pt x="334766" y="98917"/>
                </a:lnTo>
                <a:lnTo>
                  <a:pt x="299286" y="108893"/>
                </a:lnTo>
                <a:lnTo>
                  <a:pt x="265066" y="120316"/>
                </a:lnTo>
                <a:lnTo>
                  <a:pt x="230374" y="129063"/>
                </a:lnTo>
                <a:lnTo>
                  <a:pt x="198645" y="137016"/>
                </a:lnTo>
                <a:lnTo>
                  <a:pt x="167796" y="144735"/>
                </a:lnTo>
                <a:lnTo>
                  <a:pt x="135121" y="154929"/>
                </a:lnTo>
                <a:lnTo>
                  <a:pt x="101049" y="161605"/>
                </a:lnTo>
                <a:lnTo>
                  <a:pt x="84409" y="165850"/>
                </a:lnTo>
                <a:lnTo>
                  <a:pt x="68755" y="169365"/>
                </a:lnTo>
                <a:lnTo>
                  <a:pt x="53391" y="173511"/>
                </a:lnTo>
                <a:lnTo>
                  <a:pt x="34030" y="175874"/>
                </a:lnTo>
                <a:lnTo>
                  <a:pt x="24853" y="180426"/>
                </a:lnTo>
                <a:lnTo>
                  <a:pt x="0" y="1828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6"/>
          <p:cNvGrpSpPr/>
          <p:nvPr/>
        </p:nvGrpSpPr>
        <p:grpSpPr>
          <a:xfrm>
            <a:off x="3474720" y="1744980"/>
            <a:ext cx="2087881" cy="3352801"/>
            <a:chOff x="3474720" y="1744980"/>
            <a:chExt cx="2087881" cy="3352801"/>
          </a:xfrm>
        </p:grpSpPr>
        <p:sp>
          <p:nvSpPr>
            <p:cNvPr id="18" name="SMARTInkShape-17"/>
            <p:cNvSpPr/>
            <p:nvPr>
              <p:custDataLst>
                <p:tags r:id="rId2"/>
              </p:custDataLst>
            </p:nvPr>
          </p:nvSpPr>
          <p:spPr>
            <a:xfrm>
              <a:off x="3688080" y="1988820"/>
              <a:ext cx="1722121" cy="3009901"/>
            </a:xfrm>
            <a:custGeom>
              <a:avLst/>
              <a:gdLst/>
              <a:ahLst/>
              <a:cxnLst/>
              <a:rect l="0" t="0" r="0" b="0"/>
              <a:pathLst>
                <a:path w="1722121" h="3009901">
                  <a:moveTo>
                    <a:pt x="0" y="0"/>
                  </a:moveTo>
                  <a:lnTo>
                    <a:pt x="0" y="0"/>
                  </a:lnTo>
                  <a:lnTo>
                    <a:pt x="8091" y="4045"/>
                  </a:lnTo>
                  <a:lnTo>
                    <a:pt x="14320" y="10547"/>
                  </a:lnTo>
                  <a:lnTo>
                    <a:pt x="41473" y="47406"/>
                  </a:lnTo>
                  <a:lnTo>
                    <a:pt x="65201" y="80578"/>
                  </a:lnTo>
                  <a:lnTo>
                    <a:pt x="89122" y="109765"/>
                  </a:lnTo>
                  <a:lnTo>
                    <a:pt x="113613" y="139861"/>
                  </a:lnTo>
                  <a:lnTo>
                    <a:pt x="136957" y="170228"/>
                  </a:lnTo>
                  <a:lnTo>
                    <a:pt x="159960" y="200674"/>
                  </a:lnTo>
                  <a:lnTo>
                    <a:pt x="186908" y="235189"/>
                  </a:lnTo>
                  <a:lnTo>
                    <a:pt x="212295" y="272227"/>
                  </a:lnTo>
                  <a:lnTo>
                    <a:pt x="235905" y="305967"/>
                  </a:lnTo>
                  <a:lnTo>
                    <a:pt x="253577" y="331565"/>
                  </a:lnTo>
                  <a:lnTo>
                    <a:pt x="271874" y="359029"/>
                  </a:lnTo>
                  <a:lnTo>
                    <a:pt x="288473" y="385346"/>
                  </a:lnTo>
                  <a:lnTo>
                    <a:pt x="304317" y="411154"/>
                  </a:lnTo>
                  <a:lnTo>
                    <a:pt x="320672" y="437582"/>
                  </a:lnTo>
                  <a:lnTo>
                    <a:pt x="339230" y="466261"/>
                  </a:lnTo>
                  <a:lnTo>
                    <a:pt x="358767" y="493683"/>
                  </a:lnTo>
                  <a:lnTo>
                    <a:pt x="379585" y="520828"/>
                  </a:lnTo>
                  <a:lnTo>
                    <a:pt x="402949" y="549826"/>
                  </a:lnTo>
                  <a:lnTo>
                    <a:pt x="425186" y="579647"/>
                  </a:lnTo>
                  <a:lnTo>
                    <a:pt x="445511" y="609834"/>
                  </a:lnTo>
                  <a:lnTo>
                    <a:pt x="463012" y="640184"/>
                  </a:lnTo>
                  <a:lnTo>
                    <a:pt x="481514" y="668348"/>
                  </a:lnTo>
                  <a:lnTo>
                    <a:pt x="501026" y="695824"/>
                  </a:lnTo>
                  <a:lnTo>
                    <a:pt x="520987" y="724968"/>
                  </a:lnTo>
                  <a:lnTo>
                    <a:pt x="541148" y="754855"/>
                  </a:lnTo>
                  <a:lnTo>
                    <a:pt x="561397" y="785918"/>
                  </a:lnTo>
                  <a:lnTo>
                    <a:pt x="581685" y="819479"/>
                  </a:lnTo>
                  <a:lnTo>
                    <a:pt x="601991" y="851893"/>
                  </a:lnTo>
                  <a:lnTo>
                    <a:pt x="622305" y="884079"/>
                  </a:lnTo>
                  <a:lnTo>
                    <a:pt x="642622" y="918139"/>
                  </a:lnTo>
                  <a:lnTo>
                    <a:pt x="662941" y="953033"/>
                  </a:lnTo>
                  <a:lnTo>
                    <a:pt x="683261" y="987450"/>
                  </a:lnTo>
                  <a:lnTo>
                    <a:pt x="703580" y="1019680"/>
                  </a:lnTo>
                  <a:lnTo>
                    <a:pt x="726158" y="1053196"/>
                  </a:lnTo>
                  <a:lnTo>
                    <a:pt x="749457" y="1087847"/>
                  </a:lnTo>
                  <a:lnTo>
                    <a:pt x="771101" y="1123003"/>
                  </a:lnTo>
                  <a:lnTo>
                    <a:pt x="792009" y="1158384"/>
                  </a:lnTo>
                  <a:lnTo>
                    <a:pt x="812591" y="1193017"/>
                  </a:lnTo>
                  <a:lnTo>
                    <a:pt x="833027" y="1225343"/>
                  </a:lnTo>
                  <a:lnTo>
                    <a:pt x="853399" y="1258901"/>
                  </a:lnTo>
                  <a:lnTo>
                    <a:pt x="873742" y="1293572"/>
                  </a:lnTo>
                  <a:lnTo>
                    <a:pt x="894072" y="1328736"/>
                  </a:lnTo>
                  <a:lnTo>
                    <a:pt x="914396" y="1364121"/>
                  </a:lnTo>
                  <a:lnTo>
                    <a:pt x="933872" y="1398756"/>
                  </a:lnTo>
                  <a:lnTo>
                    <a:pt x="950994" y="1431082"/>
                  </a:lnTo>
                  <a:lnTo>
                    <a:pt x="969328" y="1464641"/>
                  </a:lnTo>
                  <a:lnTo>
                    <a:pt x="987919" y="1498465"/>
                  </a:lnTo>
                  <a:lnTo>
                    <a:pt x="1004649" y="1530431"/>
                  </a:lnTo>
                  <a:lnTo>
                    <a:pt x="1020550" y="1561572"/>
                  </a:lnTo>
                  <a:lnTo>
                    <a:pt x="1036084" y="1593192"/>
                  </a:lnTo>
                  <a:lnTo>
                    <a:pt x="1051456" y="1627001"/>
                  </a:lnTo>
                  <a:lnTo>
                    <a:pt x="1069011" y="1659525"/>
                  </a:lnTo>
                  <a:lnTo>
                    <a:pt x="1086409" y="1690913"/>
                  </a:lnTo>
                  <a:lnTo>
                    <a:pt x="1099787" y="1721797"/>
                  </a:lnTo>
                  <a:lnTo>
                    <a:pt x="1115892" y="1752457"/>
                  </a:lnTo>
                  <a:lnTo>
                    <a:pt x="1133492" y="1783863"/>
                  </a:lnTo>
                  <a:lnTo>
                    <a:pt x="1149781" y="1817577"/>
                  </a:lnTo>
                  <a:lnTo>
                    <a:pt x="1165487" y="1847801"/>
                  </a:lnTo>
                  <a:lnTo>
                    <a:pt x="1180934" y="1876191"/>
                  </a:lnTo>
                  <a:lnTo>
                    <a:pt x="1196267" y="1905743"/>
                  </a:lnTo>
                  <a:lnTo>
                    <a:pt x="1211547" y="1938068"/>
                  </a:lnTo>
                  <a:lnTo>
                    <a:pt x="1225959" y="1970497"/>
                  </a:lnTo>
                  <a:lnTo>
                    <a:pt x="1238008" y="1999021"/>
                  </a:lnTo>
                  <a:lnTo>
                    <a:pt x="1251266" y="2028067"/>
                  </a:lnTo>
                  <a:lnTo>
                    <a:pt x="1264778" y="2057910"/>
                  </a:lnTo>
                  <a:lnTo>
                    <a:pt x="1276428" y="2088106"/>
                  </a:lnTo>
                  <a:lnTo>
                    <a:pt x="1289508" y="2116203"/>
                  </a:lnTo>
                  <a:lnTo>
                    <a:pt x="1302942" y="2143648"/>
                  </a:lnTo>
                  <a:lnTo>
                    <a:pt x="1314556" y="2172779"/>
                  </a:lnTo>
                  <a:lnTo>
                    <a:pt x="1327620" y="2200402"/>
                  </a:lnTo>
                  <a:lnTo>
                    <a:pt x="1341047" y="2227636"/>
                  </a:lnTo>
                  <a:lnTo>
                    <a:pt x="1352659" y="2256674"/>
                  </a:lnTo>
                  <a:lnTo>
                    <a:pt x="1363464" y="2284255"/>
                  </a:lnTo>
                  <a:lnTo>
                    <a:pt x="1374757" y="2310625"/>
                  </a:lnTo>
                  <a:lnTo>
                    <a:pt x="1388243" y="2336455"/>
                  </a:lnTo>
                  <a:lnTo>
                    <a:pt x="1400446" y="2364305"/>
                  </a:lnTo>
                  <a:lnTo>
                    <a:pt x="1412361" y="2392769"/>
                  </a:lnTo>
                  <a:lnTo>
                    <a:pt x="1426123" y="2419530"/>
                  </a:lnTo>
                  <a:lnTo>
                    <a:pt x="1444105" y="2454352"/>
                  </a:lnTo>
                  <a:lnTo>
                    <a:pt x="1460158" y="2490164"/>
                  </a:lnTo>
                  <a:lnTo>
                    <a:pt x="1475639" y="2527585"/>
                  </a:lnTo>
                  <a:lnTo>
                    <a:pt x="1490950" y="2565485"/>
                  </a:lnTo>
                  <a:lnTo>
                    <a:pt x="1510256" y="2603525"/>
                  </a:lnTo>
                  <a:lnTo>
                    <a:pt x="1528018" y="2637562"/>
                  </a:lnTo>
                  <a:lnTo>
                    <a:pt x="1544005" y="2669096"/>
                  </a:lnTo>
                  <a:lnTo>
                    <a:pt x="1559466" y="2699888"/>
                  </a:lnTo>
                  <a:lnTo>
                    <a:pt x="1574772" y="2734506"/>
                  </a:lnTo>
                  <a:lnTo>
                    <a:pt x="1590032" y="2767529"/>
                  </a:lnTo>
                  <a:lnTo>
                    <a:pt x="1609323" y="2798763"/>
                  </a:lnTo>
                  <a:lnTo>
                    <a:pt x="1627276" y="2834420"/>
                  </a:lnTo>
                  <a:lnTo>
                    <a:pt x="1646251" y="2870940"/>
                  </a:lnTo>
                  <a:lnTo>
                    <a:pt x="1666306" y="2902864"/>
                  </a:lnTo>
                  <a:lnTo>
                    <a:pt x="1681336" y="2934476"/>
                  </a:lnTo>
                  <a:lnTo>
                    <a:pt x="1697476" y="2967939"/>
                  </a:lnTo>
                  <a:lnTo>
                    <a:pt x="1708608" y="2985896"/>
                  </a:lnTo>
                  <a:lnTo>
                    <a:pt x="1718117" y="2999684"/>
                  </a:lnTo>
                  <a:lnTo>
                    <a:pt x="1722120" y="3009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"/>
            <p:cNvSpPr/>
            <p:nvPr>
              <p:custDataLst>
                <p:tags r:id="rId3"/>
              </p:custDataLst>
            </p:nvPr>
          </p:nvSpPr>
          <p:spPr>
            <a:xfrm>
              <a:off x="5288280" y="4937760"/>
              <a:ext cx="274321" cy="160021"/>
            </a:xfrm>
            <a:custGeom>
              <a:avLst/>
              <a:gdLst/>
              <a:ahLst/>
              <a:cxnLst/>
              <a:rect l="0" t="0" r="0" b="0"/>
              <a:pathLst>
                <a:path w="274321" h="160021">
                  <a:moveTo>
                    <a:pt x="274320" y="0"/>
                  </a:moveTo>
                  <a:lnTo>
                    <a:pt x="274320" y="0"/>
                  </a:lnTo>
                  <a:lnTo>
                    <a:pt x="262153" y="5237"/>
                  </a:lnTo>
                  <a:lnTo>
                    <a:pt x="249172" y="7761"/>
                  </a:lnTo>
                  <a:lnTo>
                    <a:pt x="215959" y="25275"/>
                  </a:lnTo>
                  <a:lnTo>
                    <a:pt x="183394" y="43657"/>
                  </a:lnTo>
                  <a:lnTo>
                    <a:pt x="151655" y="68831"/>
                  </a:lnTo>
                  <a:lnTo>
                    <a:pt x="115910" y="90988"/>
                  </a:lnTo>
                  <a:lnTo>
                    <a:pt x="80093" y="115716"/>
                  </a:lnTo>
                  <a:lnTo>
                    <a:pt x="46489" y="138129"/>
                  </a:lnTo>
                  <a:lnTo>
                    <a:pt x="11765" y="154399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"/>
            <p:cNvSpPr/>
            <p:nvPr>
              <p:custDataLst>
                <p:tags r:id="rId4"/>
              </p:custDataLst>
            </p:nvPr>
          </p:nvSpPr>
          <p:spPr>
            <a:xfrm>
              <a:off x="3726180" y="1859280"/>
              <a:ext cx="160021" cy="137161"/>
            </a:xfrm>
            <a:custGeom>
              <a:avLst/>
              <a:gdLst/>
              <a:ahLst/>
              <a:cxnLst/>
              <a:rect l="0" t="0" r="0" b="0"/>
              <a:pathLst>
                <a:path w="160021" h="137161">
                  <a:moveTo>
                    <a:pt x="160020" y="137160"/>
                  </a:moveTo>
                  <a:lnTo>
                    <a:pt x="160020" y="137160"/>
                  </a:lnTo>
                  <a:lnTo>
                    <a:pt x="155975" y="137160"/>
                  </a:lnTo>
                  <a:lnTo>
                    <a:pt x="154783" y="136313"/>
                  </a:lnTo>
                  <a:lnTo>
                    <a:pt x="153989" y="134902"/>
                  </a:lnTo>
                  <a:lnTo>
                    <a:pt x="153459" y="133115"/>
                  </a:lnTo>
                  <a:lnTo>
                    <a:pt x="152259" y="131923"/>
                  </a:lnTo>
                  <a:lnTo>
                    <a:pt x="144702" y="128903"/>
                  </a:lnTo>
                  <a:lnTo>
                    <a:pt x="116772" y="102377"/>
                  </a:lnTo>
                  <a:lnTo>
                    <a:pt x="111730" y="100534"/>
                  </a:lnTo>
                  <a:lnTo>
                    <a:pt x="110047" y="99196"/>
                  </a:lnTo>
                  <a:lnTo>
                    <a:pt x="103078" y="88583"/>
                  </a:lnTo>
                  <a:lnTo>
                    <a:pt x="66125" y="58417"/>
                  </a:lnTo>
                  <a:lnTo>
                    <a:pt x="51093" y="45720"/>
                  </a:lnTo>
                  <a:lnTo>
                    <a:pt x="30952" y="304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"/>
            <p:cNvSpPr/>
            <p:nvPr>
              <p:custDataLst>
                <p:tags r:id="rId5"/>
              </p:custDataLst>
            </p:nvPr>
          </p:nvSpPr>
          <p:spPr>
            <a:xfrm>
              <a:off x="3474720" y="1744980"/>
              <a:ext cx="411481" cy="198121"/>
            </a:xfrm>
            <a:custGeom>
              <a:avLst/>
              <a:gdLst/>
              <a:ahLst/>
              <a:cxnLst/>
              <a:rect l="0" t="0" r="0" b="0"/>
              <a:pathLst>
                <a:path w="411481" h="198121">
                  <a:moveTo>
                    <a:pt x="411480" y="0"/>
                  </a:moveTo>
                  <a:lnTo>
                    <a:pt x="411480" y="0"/>
                  </a:lnTo>
                  <a:lnTo>
                    <a:pt x="377185" y="13867"/>
                  </a:lnTo>
                  <a:lnTo>
                    <a:pt x="342983" y="23348"/>
                  </a:lnTo>
                  <a:lnTo>
                    <a:pt x="312436" y="33117"/>
                  </a:lnTo>
                  <a:lnTo>
                    <a:pt x="281096" y="48436"/>
                  </a:lnTo>
                  <a:lnTo>
                    <a:pt x="245430" y="62751"/>
                  </a:lnTo>
                  <a:lnTo>
                    <a:pt x="209629" y="81634"/>
                  </a:lnTo>
                  <a:lnTo>
                    <a:pt x="179987" y="96625"/>
                  </a:lnTo>
                  <a:lnTo>
                    <a:pt x="149755" y="111791"/>
                  </a:lnTo>
                  <a:lnTo>
                    <a:pt x="119349" y="127009"/>
                  </a:lnTo>
                  <a:lnTo>
                    <a:pt x="84817" y="142085"/>
                  </a:lnTo>
                  <a:lnTo>
                    <a:pt x="49897" y="165414"/>
                  </a:lnTo>
                  <a:lnTo>
                    <a:pt x="11966" y="187681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4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ifa.hawaii.edu/~barnes/ast110_06/trotn/sombre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SMARTInkShape-Group7"/>
          <p:cNvGrpSpPr/>
          <p:nvPr/>
        </p:nvGrpSpPr>
        <p:grpSpPr>
          <a:xfrm>
            <a:off x="2971800" y="3771900"/>
            <a:ext cx="251461" cy="327633"/>
            <a:chOff x="2971800" y="3771900"/>
            <a:chExt cx="251461" cy="327633"/>
          </a:xfrm>
        </p:grpSpPr>
        <p:sp>
          <p:nvSpPr>
            <p:cNvPr id="14" name="SMARTInkShape-21"/>
            <p:cNvSpPr/>
            <p:nvPr>
              <p:custDataLst>
                <p:tags r:id="rId2"/>
              </p:custDataLst>
            </p:nvPr>
          </p:nvSpPr>
          <p:spPr>
            <a:xfrm>
              <a:off x="3032760" y="3825240"/>
              <a:ext cx="22861" cy="236221"/>
            </a:xfrm>
            <a:custGeom>
              <a:avLst/>
              <a:gdLst/>
              <a:ahLst/>
              <a:cxnLst/>
              <a:rect l="0" t="0" r="0" b="0"/>
              <a:pathLst>
                <a:path w="22861" h="236221">
                  <a:moveTo>
                    <a:pt x="7620" y="0"/>
                  </a:moveTo>
                  <a:lnTo>
                    <a:pt x="7620" y="0"/>
                  </a:lnTo>
                  <a:lnTo>
                    <a:pt x="1059" y="0"/>
                  </a:lnTo>
                  <a:lnTo>
                    <a:pt x="706" y="847"/>
                  </a:lnTo>
                  <a:lnTo>
                    <a:pt x="3" y="14153"/>
                  </a:lnTo>
                  <a:lnTo>
                    <a:pt x="848" y="14516"/>
                  </a:lnTo>
                  <a:lnTo>
                    <a:pt x="4046" y="14918"/>
                  </a:lnTo>
                  <a:lnTo>
                    <a:pt x="5238" y="15872"/>
                  </a:lnTo>
                  <a:lnTo>
                    <a:pt x="7527" y="22538"/>
                  </a:lnTo>
                  <a:lnTo>
                    <a:pt x="7619" y="36945"/>
                  </a:lnTo>
                  <a:lnTo>
                    <a:pt x="12856" y="43956"/>
                  </a:lnTo>
                  <a:lnTo>
                    <a:pt x="14180" y="48605"/>
                  </a:lnTo>
                  <a:lnTo>
                    <a:pt x="13687" y="50183"/>
                  </a:lnTo>
                  <a:lnTo>
                    <a:pt x="12511" y="51235"/>
                  </a:lnTo>
                  <a:lnTo>
                    <a:pt x="10881" y="51937"/>
                  </a:lnTo>
                  <a:lnTo>
                    <a:pt x="10641" y="53251"/>
                  </a:lnTo>
                  <a:lnTo>
                    <a:pt x="15011" y="67170"/>
                  </a:lnTo>
                  <a:lnTo>
                    <a:pt x="20432" y="74385"/>
                  </a:lnTo>
                  <a:lnTo>
                    <a:pt x="22540" y="82410"/>
                  </a:lnTo>
                  <a:lnTo>
                    <a:pt x="22860" y="120509"/>
                  </a:lnTo>
                  <a:lnTo>
                    <a:pt x="22860" y="147569"/>
                  </a:lnTo>
                  <a:lnTo>
                    <a:pt x="20602" y="152511"/>
                  </a:lnTo>
                  <a:lnTo>
                    <a:pt x="16299" y="158537"/>
                  </a:lnTo>
                  <a:lnTo>
                    <a:pt x="15449" y="165811"/>
                  </a:lnTo>
                  <a:lnTo>
                    <a:pt x="15268" y="177894"/>
                  </a:lnTo>
                  <a:lnTo>
                    <a:pt x="14412" y="179556"/>
                  </a:lnTo>
                  <a:lnTo>
                    <a:pt x="12994" y="180664"/>
                  </a:lnTo>
                  <a:lnTo>
                    <a:pt x="11203" y="181402"/>
                  </a:lnTo>
                  <a:lnTo>
                    <a:pt x="10009" y="182742"/>
                  </a:lnTo>
                  <a:lnTo>
                    <a:pt x="7934" y="189311"/>
                  </a:lnTo>
                  <a:lnTo>
                    <a:pt x="7628" y="201820"/>
                  </a:lnTo>
                  <a:lnTo>
                    <a:pt x="6779" y="203127"/>
                  </a:lnTo>
                  <a:lnTo>
                    <a:pt x="5366" y="203998"/>
                  </a:lnTo>
                  <a:lnTo>
                    <a:pt x="3577" y="204578"/>
                  </a:lnTo>
                  <a:lnTo>
                    <a:pt x="2385" y="205812"/>
                  </a:lnTo>
                  <a:lnTo>
                    <a:pt x="314" y="212199"/>
                  </a:lnTo>
                  <a:lnTo>
                    <a:pt x="0" y="236220"/>
                  </a:lnTo>
                  <a:lnTo>
                    <a:pt x="4390" y="236220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"/>
            <p:cNvSpPr/>
            <p:nvPr>
              <p:custDataLst>
                <p:tags r:id="rId3"/>
              </p:custDataLst>
            </p:nvPr>
          </p:nvSpPr>
          <p:spPr>
            <a:xfrm>
              <a:off x="3017520" y="3771900"/>
              <a:ext cx="205741" cy="45721"/>
            </a:xfrm>
            <a:custGeom>
              <a:avLst/>
              <a:gdLst/>
              <a:ahLst/>
              <a:cxnLst/>
              <a:rect l="0" t="0" r="0" b="0"/>
              <a:pathLst>
                <a:path w="205741" h="45721">
                  <a:moveTo>
                    <a:pt x="0" y="0"/>
                  </a:moveTo>
                  <a:lnTo>
                    <a:pt x="0" y="0"/>
                  </a:lnTo>
                  <a:lnTo>
                    <a:pt x="7306" y="0"/>
                  </a:lnTo>
                  <a:lnTo>
                    <a:pt x="14918" y="7306"/>
                  </a:lnTo>
                  <a:lnTo>
                    <a:pt x="25818" y="7593"/>
                  </a:lnTo>
                  <a:lnTo>
                    <a:pt x="30666" y="9866"/>
                  </a:lnTo>
                  <a:lnTo>
                    <a:pt x="35642" y="12852"/>
                  </a:lnTo>
                  <a:lnTo>
                    <a:pt x="44226" y="14925"/>
                  </a:lnTo>
                  <a:lnTo>
                    <a:pt x="49322" y="15147"/>
                  </a:lnTo>
                  <a:lnTo>
                    <a:pt x="53812" y="17456"/>
                  </a:lnTo>
                  <a:lnTo>
                    <a:pt x="58630" y="20458"/>
                  </a:lnTo>
                  <a:lnTo>
                    <a:pt x="67103" y="22544"/>
                  </a:lnTo>
                  <a:lnTo>
                    <a:pt x="79893" y="22852"/>
                  </a:lnTo>
                  <a:lnTo>
                    <a:pt x="84332" y="25114"/>
                  </a:lnTo>
                  <a:lnTo>
                    <a:pt x="89128" y="28095"/>
                  </a:lnTo>
                  <a:lnTo>
                    <a:pt x="97585" y="30166"/>
                  </a:lnTo>
                  <a:lnTo>
                    <a:pt x="109536" y="30452"/>
                  </a:lnTo>
                  <a:lnTo>
                    <a:pt x="111124" y="31308"/>
                  </a:lnTo>
                  <a:lnTo>
                    <a:pt x="112183" y="32726"/>
                  </a:lnTo>
                  <a:lnTo>
                    <a:pt x="112889" y="34517"/>
                  </a:lnTo>
                  <a:lnTo>
                    <a:pt x="114206" y="35711"/>
                  </a:lnTo>
                  <a:lnTo>
                    <a:pt x="117927" y="37038"/>
                  </a:lnTo>
                  <a:lnTo>
                    <a:pt x="134684" y="38884"/>
                  </a:lnTo>
                  <a:lnTo>
                    <a:pt x="143283" y="44652"/>
                  </a:lnTo>
                  <a:lnTo>
                    <a:pt x="151209" y="45626"/>
                  </a:lnTo>
                  <a:lnTo>
                    <a:pt x="188758" y="45720"/>
                  </a:lnTo>
                  <a:lnTo>
                    <a:pt x="20574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"/>
            <p:cNvSpPr/>
            <p:nvPr>
              <p:custDataLst>
                <p:tags r:id="rId4"/>
              </p:custDataLst>
            </p:nvPr>
          </p:nvSpPr>
          <p:spPr>
            <a:xfrm>
              <a:off x="2971800" y="4053914"/>
              <a:ext cx="243841" cy="45619"/>
            </a:xfrm>
            <a:custGeom>
              <a:avLst/>
              <a:gdLst/>
              <a:ahLst/>
              <a:cxnLst/>
              <a:rect l="0" t="0" r="0" b="0"/>
              <a:pathLst>
                <a:path w="243841" h="45619">
                  <a:moveTo>
                    <a:pt x="0" y="7546"/>
                  </a:moveTo>
                  <a:lnTo>
                    <a:pt x="0" y="7546"/>
                  </a:lnTo>
                  <a:lnTo>
                    <a:pt x="0" y="3156"/>
                  </a:lnTo>
                  <a:lnTo>
                    <a:pt x="0" y="5030"/>
                  </a:lnTo>
                  <a:lnTo>
                    <a:pt x="847" y="5022"/>
                  </a:lnTo>
                  <a:lnTo>
                    <a:pt x="7306" y="174"/>
                  </a:lnTo>
                  <a:lnTo>
                    <a:pt x="11572" y="0"/>
                  </a:lnTo>
                  <a:lnTo>
                    <a:pt x="12795" y="821"/>
                  </a:lnTo>
                  <a:lnTo>
                    <a:pt x="13610" y="2216"/>
                  </a:lnTo>
                  <a:lnTo>
                    <a:pt x="14918" y="6493"/>
                  </a:lnTo>
                  <a:lnTo>
                    <a:pt x="17354" y="7078"/>
                  </a:lnTo>
                  <a:lnTo>
                    <a:pt x="51931" y="7546"/>
                  </a:lnTo>
                  <a:lnTo>
                    <a:pt x="52401" y="8393"/>
                  </a:lnTo>
                  <a:lnTo>
                    <a:pt x="52922" y="11591"/>
                  </a:lnTo>
                  <a:lnTo>
                    <a:pt x="53908" y="12783"/>
                  </a:lnTo>
                  <a:lnTo>
                    <a:pt x="57261" y="14107"/>
                  </a:lnTo>
                  <a:lnTo>
                    <a:pt x="78512" y="17382"/>
                  </a:lnTo>
                  <a:lnTo>
                    <a:pt x="90584" y="22074"/>
                  </a:lnTo>
                  <a:lnTo>
                    <a:pt x="119593" y="23631"/>
                  </a:lnTo>
                  <a:lnTo>
                    <a:pt x="128063" y="29347"/>
                  </a:lnTo>
                  <a:lnTo>
                    <a:pt x="135332" y="30196"/>
                  </a:lnTo>
                  <a:lnTo>
                    <a:pt x="173158" y="30406"/>
                  </a:lnTo>
                  <a:lnTo>
                    <a:pt x="173859" y="30406"/>
                  </a:lnTo>
                  <a:lnTo>
                    <a:pt x="181698" y="36967"/>
                  </a:lnTo>
                  <a:lnTo>
                    <a:pt x="189337" y="37933"/>
                  </a:lnTo>
                  <a:lnTo>
                    <a:pt x="205396" y="38026"/>
                  </a:lnTo>
                  <a:lnTo>
                    <a:pt x="212270" y="44587"/>
                  </a:lnTo>
                  <a:lnTo>
                    <a:pt x="220638" y="45618"/>
                  </a:lnTo>
                  <a:lnTo>
                    <a:pt x="227511" y="39083"/>
                  </a:lnTo>
                  <a:lnTo>
                    <a:pt x="235065" y="38119"/>
                  </a:lnTo>
                  <a:lnTo>
                    <a:pt x="243840" y="38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24"/>
          <p:cNvSpPr/>
          <p:nvPr>
            <p:custDataLst>
              <p:tags r:id="rId1"/>
            </p:custDataLst>
          </p:nvPr>
        </p:nvSpPr>
        <p:spPr>
          <a:xfrm>
            <a:off x="2994663" y="3916680"/>
            <a:ext cx="2164078" cy="228508"/>
          </a:xfrm>
          <a:custGeom>
            <a:avLst/>
            <a:gdLst/>
            <a:ahLst/>
            <a:cxnLst/>
            <a:rect l="0" t="0" r="0" b="0"/>
            <a:pathLst>
              <a:path w="2164078" h="228508">
                <a:moveTo>
                  <a:pt x="7617" y="137160"/>
                </a:moveTo>
                <a:lnTo>
                  <a:pt x="7617" y="137160"/>
                </a:lnTo>
                <a:lnTo>
                  <a:pt x="0" y="137160"/>
                </a:lnTo>
                <a:lnTo>
                  <a:pt x="7303" y="137160"/>
                </a:lnTo>
                <a:lnTo>
                  <a:pt x="7524" y="133115"/>
                </a:lnTo>
                <a:lnTo>
                  <a:pt x="8402" y="131923"/>
                </a:lnTo>
                <a:lnTo>
                  <a:pt x="15143" y="129568"/>
                </a:lnTo>
                <a:lnTo>
                  <a:pt x="21790" y="129542"/>
                </a:lnTo>
                <a:lnTo>
                  <a:pt x="28730" y="124304"/>
                </a:lnTo>
                <a:lnTo>
                  <a:pt x="33369" y="122980"/>
                </a:lnTo>
                <a:lnTo>
                  <a:pt x="34945" y="121780"/>
                </a:lnTo>
                <a:lnTo>
                  <a:pt x="36696" y="118189"/>
                </a:lnTo>
                <a:lnTo>
                  <a:pt x="38010" y="116893"/>
                </a:lnTo>
                <a:lnTo>
                  <a:pt x="45367" y="114401"/>
                </a:lnTo>
                <a:lnTo>
                  <a:pt x="53704" y="114330"/>
                </a:lnTo>
                <a:lnTo>
                  <a:pt x="56121" y="113473"/>
                </a:lnTo>
                <a:lnTo>
                  <a:pt x="57733" y="112055"/>
                </a:lnTo>
                <a:lnTo>
                  <a:pt x="62932" y="104894"/>
                </a:lnTo>
                <a:lnTo>
                  <a:pt x="67462" y="100212"/>
                </a:lnTo>
                <a:lnTo>
                  <a:pt x="75040" y="99161"/>
                </a:lnTo>
                <a:lnTo>
                  <a:pt x="75426" y="98281"/>
                </a:lnTo>
                <a:lnTo>
                  <a:pt x="75854" y="95045"/>
                </a:lnTo>
                <a:lnTo>
                  <a:pt x="76815" y="93843"/>
                </a:lnTo>
                <a:lnTo>
                  <a:pt x="82728" y="91756"/>
                </a:lnTo>
                <a:lnTo>
                  <a:pt x="83333" y="89323"/>
                </a:lnTo>
                <a:lnTo>
                  <a:pt x="83494" y="87489"/>
                </a:lnTo>
                <a:lnTo>
                  <a:pt x="84448" y="86266"/>
                </a:lnTo>
                <a:lnTo>
                  <a:pt x="97676" y="77355"/>
                </a:lnTo>
                <a:lnTo>
                  <a:pt x="104868" y="71191"/>
                </a:lnTo>
                <a:lnTo>
                  <a:pt x="111974" y="69354"/>
                </a:lnTo>
                <a:lnTo>
                  <a:pt x="120440" y="68682"/>
                </a:lnTo>
                <a:lnTo>
                  <a:pt x="127709" y="63363"/>
                </a:lnTo>
                <a:lnTo>
                  <a:pt x="135746" y="61276"/>
                </a:lnTo>
                <a:lnTo>
                  <a:pt x="150627" y="48318"/>
                </a:lnTo>
                <a:lnTo>
                  <a:pt x="158613" y="46062"/>
                </a:lnTo>
                <a:lnTo>
                  <a:pt x="163646" y="45822"/>
                </a:lnTo>
                <a:lnTo>
                  <a:pt x="164976" y="44941"/>
                </a:lnTo>
                <a:lnTo>
                  <a:pt x="165863" y="43507"/>
                </a:lnTo>
                <a:lnTo>
                  <a:pt x="166455" y="41705"/>
                </a:lnTo>
                <a:lnTo>
                  <a:pt x="167696" y="40503"/>
                </a:lnTo>
                <a:lnTo>
                  <a:pt x="174913" y="38194"/>
                </a:lnTo>
                <a:lnTo>
                  <a:pt x="181788" y="31547"/>
                </a:lnTo>
                <a:lnTo>
                  <a:pt x="204022" y="30508"/>
                </a:lnTo>
                <a:lnTo>
                  <a:pt x="212147" y="23922"/>
                </a:lnTo>
                <a:lnTo>
                  <a:pt x="217044" y="23174"/>
                </a:lnTo>
                <a:lnTo>
                  <a:pt x="223857" y="22953"/>
                </a:lnTo>
                <a:lnTo>
                  <a:pt x="225437" y="22076"/>
                </a:lnTo>
                <a:lnTo>
                  <a:pt x="226490" y="20644"/>
                </a:lnTo>
                <a:lnTo>
                  <a:pt x="227192" y="18843"/>
                </a:lnTo>
                <a:lnTo>
                  <a:pt x="228507" y="17642"/>
                </a:lnTo>
                <a:lnTo>
                  <a:pt x="235034" y="15556"/>
                </a:lnTo>
                <a:lnTo>
                  <a:pt x="239912" y="15334"/>
                </a:lnTo>
                <a:lnTo>
                  <a:pt x="241220" y="14456"/>
                </a:lnTo>
                <a:lnTo>
                  <a:pt x="242092" y="13024"/>
                </a:lnTo>
                <a:lnTo>
                  <a:pt x="242674" y="11222"/>
                </a:lnTo>
                <a:lnTo>
                  <a:pt x="243908" y="10021"/>
                </a:lnTo>
                <a:lnTo>
                  <a:pt x="247538" y="8687"/>
                </a:lnTo>
                <a:lnTo>
                  <a:pt x="270392" y="7623"/>
                </a:lnTo>
                <a:lnTo>
                  <a:pt x="271700" y="6775"/>
                </a:lnTo>
                <a:lnTo>
                  <a:pt x="272572" y="5363"/>
                </a:lnTo>
                <a:lnTo>
                  <a:pt x="273154" y="3575"/>
                </a:lnTo>
                <a:lnTo>
                  <a:pt x="274388" y="2384"/>
                </a:lnTo>
                <a:lnTo>
                  <a:pt x="278017" y="1059"/>
                </a:lnTo>
                <a:lnTo>
                  <a:pt x="314985" y="1"/>
                </a:lnTo>
                <a:lnTo>
                  <a:pt x="350562" y="0"/>
                </a:lnTo>
                <a:lnTo>
                  <a:pt x="378850" y="0"/>
                </a:lnTo>
                <a:lnTo>
                  <a:pt x="388632" y="6914"/>
                </a:lnTo>
                <a:lnTo>
                  <a:pt x="399936" y="7592"/>
                </a:lnTo>
                <a:lnTo>
                  <a:pt x="401243" y="8449"/>
                </a:lnTo>
                <a:lnTo>
                  <a:pt x="402115" y="9866"/>
                </a:lnTo>
                <a:lnTo>
                  <a:pt x="402696" y="11657"/>
                </a:lnTo>
                <a:lnTo>
                  <a:pt x="403929" y="12851"/>
                </a:lnTo>
                <a:lnTo>
                  <a:pt x="411549" y="15877"/>
                </a:lnTo>
                <a:lnTo>
                  <a:pt x="440210" y="43126"/>
                </a:lnTo>
                <a:lnTo>
                  <a:pt x="447272" y="44951"/>
                </a:lnTo>
                <a:lnTo>
                  <a:pt x="452221" y="45379"/>
                </a:lnTo>
                <a:lnTo>
                  <a:pt x="453880" y="46339"/>
                </a:lnTo>
                <a:lnTo>
                  <a:pt x="454986" y="47826"/>
                </a:lnTo>
                <a:lnTo>
                  <a:pt x="456760" y="52251"/>
                </a:lnTo>
                <a:lnTo>
                  <a:pt x="459261" y="52856"/>
                </a:lnTo>
                <a:lnTo>
                  <a:pt x="461113" y="53017"/>
                </a:lnTo>
                <a:lnTo>
                  <a:pt x="462348" y="53971"/>
                </a:lnTo>
                <a:lnTo>
                  <a:pt x="464492" y="59872"/>
                </a:lnTo>
                <a:lnTo>
                  <a:pt x="466930" y="60476"/>
                </a:lnTo>
                <a:lnTo>
                  <a:pt x="468766" y="60638"/>
                </a:lnTo>
                <a:lnTo>
                  <a:pt x="469989" y="61592"/>
                </a:lnTo>
                <a:lnTo>
                  <a:pt x="472115" y="67492"/>
                </a:lnTo>
                <a:lnTo>
                  <a:pt x="472342" y="72303"/>
                </a:lnTo>
                <a:lnTo>
                  <a:pt x="473220" y="73602"/>
                </a:lnTo>
                <a:lnTo>
                  <a:pt x="474652" y="74468"/>
                </a:lnTo>
                <a:lnTo>
                  <a:pt x="479740" y="76099"/>
                </a:lnTo>
                <a:lnTo>
                  <a:pt x="479963" y="80215"/>
                </a:lnTo>
                <a:lnTo>
                  <a:pt x="480841" y="81417"/>
                </a:lnTo>
                <a:lnTo>
                  <a:pt x="484075" y="82752"/>
                </a:lnTo>
                <a:lnTo>
                  <a:pt x="485275" y="83954"/>
                </a:lnTo>
                <a:lnTo>
                  <a:pt x="486610" y="87548"/>
                </a:lnTo>
                <a:lnTo>
                  <a:pt x="487812" y="88846"/>
                </a:lnTo>
                <a:lnTo>
                  <a:pt x="491406" y="90287"/>
                </a:lnTo>
                <a:lnTo>
                  <a:pt x="498189" y="91099"/>
                </a:lnTo>
                <a:lnTo>
                  <a:pt x="499765" y="92059"/>
                </a:lnTo>
                <a:lnTo>
                  <a:pt x="500816" y="93546"/>
                </a:lnTo>
                <a:lnTo>
                  <a:pt x="501516" y="95384"/>
                </a:lnTo>
                <a:lnTo>
                  <a:pt x="502830" y="96609"/>
                </a:lnTo>
                <a:lnTo>
                  <a:pt x="506547" y="97971"/>
                </a:lnTo>
                <a:lnTo>
                  <a:pt x="507877" y="99180"/>
                </a:lnTo>
                <a:lnTo>
                  <a:pt x="509355" y="102782"/>
                </a:lnTo>
                <a:lnTo>
                  <a:pt x="510596" y="104082"/>
                </a:lnTo>
                <a:lnTo>
                  <a:pt x="518228" y="107298"/>
                </a:lnTo>
                <a:lnTo>
                  <a:pt x="525433" y="113977"/>
                </a:lnTo>
                <a:lnTo>
                  <a:pt x="525675" y="118250"/>
                </a:lnTo>
                <a:lnTo>
                  <a:pt x="526556" y="119473"/>
                </a:lnTo>
                <a:lnTo>
                  <a:pt x="527990" y="120289"/>
                </a:lnTo>
                <a:lnTo>
                  <a:pt x="536374" y="121598"/>
                </a:lnTo>
                <a:lnTo>
                  <a:pt x="537922" y="122552"/>
                </a:lnTo>
                <a:lnTo>
                  <a:pt x="538953" y="124035"/>
                </a:lnTo>
                <a:lnTo>
                  <a:pt x="539641" y="125870"/>
                </a:lnTo>
                <a:lnTo>
                  <a:pt x="540947" y="127093"/>
                </a:lnTo>
                <a:lnTo>
                  <a:pt x="547457" y="129218"/>
                </a:lnTo>
                <a:lnTo>
                  <a:pt x="548113" y="131655"/>
                </a:lnTo>
                <a:lnTo>
                  <a:pt x="548287" y="133490"/>
                </a:lnTo>
                <a:lnTo>
                  <a:pt x="549251" y="134713"/>
                </a:lnTo>
                <a:lnTo>
                  <a:pt x="552579" y="136072"/>
                </a:lnTo>
                <a:lnTo>
                  <a:pt x="553805" y="137281"/>
                </a:lnTo>
                <a:lnTo>
                  <a:pt x="555934" y="143625"/>
                </a:lnTo>
                <a:lnTo>
                  <a:pt x="558371" y="144267"/>
                </a:lnTo>
                <a:lnTo>
                  <a:pt x="560206" y="144438"/>
                </a:lnTo>
                <a:lnTo>
                  <a:pt x="561430" y="145398"/>
                </a:lnTo>
                <a:lnTo>
                  <a:pt x="562789" y="148724"/>
                </a:lnTo>
                <a:lnTo>
                  <a:pt x="563998" y="149949"/>
                </a:lnTo>
                <a:lnTo>
                  <a:pt x="572023" y="154173"/>
                </a:lnTo>
                <a:lnTo>
                  <a:pt x="577716" y="158865"/>
                </a:lnTo>
                <a:lnTo>
                  <a:pt x="585555" y="159918"/>
                </a:lnTo>
                <a:lnTo>
                  <a:pt x="585949" y="160799"/>
                </a:lnTo>
                <a:lnTo>
                  <a:pt x="586387" y="164035"/>
                </a:lnTo>
                <a:lnTo>
                  <a:pt x="588839" y="168295"/>
                </a:lnTo>
                <a:lnTo>
                  <a:pt x="590678" y="170617"/>
                </a:lnTo>
                <a:lnTo>
                  <a:pt x="594980" y="173197"/>
                </a:lnTo>
                <a:lnTo>
                  <a:pt x="600595" y="174852"/>
                </a:lnTo>
                <a:lnTo>
                  <a:pt x="630692" y="203129"/>
                </a:lnTo>
                <a:lnTo>
                  <a:pt x="637767" y="204966"/>
                </a:lnTo>
                <a:lnTo>
                  <a:pt x="642719" y="205396"/>
                </a:lnTo>
                <a:lnTo>
                  <a:pt x="644378" y="206357"/>
                </a:lnTo>
                <a:lnTo>
                  <a:pt x="645484" y="207845"/>
                </a:lnTo>
                <a:lnTo>
                  <a:pt x="647260" y="212271"/>
                </a:lnTo>
                <a:lnTo>
                  <a:pt x="649760" y="212876"/>
                </a:lnTo>
                <a:lnTo>
                  <a:pt x="658264" y="213264"/>
                </a:lnTo>
                <a:lnTo>
                  <a:pt x="659822" y="214143"/>
                </a:lnTo>
                <a:lnTo>
                  <a:pt x="660860" y="215576"/>
                </a:lnTo>
                <a:lnTo>
                  <a:pt x="661553" y="217377"/>
                </a:lnTo>
                <a:lnTo>
                  <a:pt x="662861" y="218578"/>
                </a:lnTo>
                <a:lnTo>
                  <a:pt x="669377" y="220664"/>
                </a:lnTo>
                <a:lnTo>
                  <a:pt x="677014" y="220952"/>
                </a:lnTo>
                <a:lnTo>
                  <a:pt x="684031" y="226211"/>
                </a:lnTo>
                <a:lnTo>
                  <a:pt x="691106" y="227892"/>
                </a:lnTo>
                <a:lnTo>
                  <a:pt x="699562" y="228507"/>
                </a:lnTo>
                <a:lnTo>
                  <a:pt x="700054" y="227691"/>
                </a:lnTo>
                <a:lnTo>
                  <a:pt x="700600" y="224527"/>
                </a:lnTo>
                <a:lnTo>
                  <a:pt x="701592" y="223345"/>
                </a:lnTo>
                <a:lnTo>
                  <a:pt x="704952" y="222031"/>
                </a:lnTo>
                <a:lnTo>
                  <a:pt x="741999" y="220980"/>
                </a:lnTo>
                <a:lnTo>
                  <a:pt x="743585" y="220133"/>
                </a:lnTo>
                <a:lnTo>
                  <a:pt x="744642" y="218722"/>
                </a:lnTo>
                <a:lnTo>
                  <a:pt x="746633" y="213674"/>
                </a:lnTo>
                <a:lnTo>
                  <a:pt x="758105" y="213368"/>
                </a:lnTo>
                <a:lnTo>
                  <a:pt x="759402" y="212519"/>
                </a:lnTo>
                <a:lnTo>
                  <a:pt x="760267" y="211106"/>
                </a:lnTo>
                <a:lnTo>
                  <a:pt x="760844" y="209317"/>
                </a:lnTo>
                <a:lnTo>
                  <a:pt x="762075" y="208125"/>
                </a:lnTo>
                <a:lnTo>
                  <a:pt x="770134" y="203953"/>
                </a:lnTo>
                <a:lnTo>
                  <a:pt x="775834" y="199272"/>
                </a:lnTo>
                <a:lnTo>
                  <a:pt x="783675" y="198221"/>
                </a:lnTo>
                <a:lnTo>
                  <a:pt x="784069" y="197341"/>
                </a:lnTo>
                <a:lnTo>
                  <a:pt x="784507" y="194105"/>
                </a:lnTo>
                <a:lnTo>
                  <a:pt x="785470" y="192903"/>
                </a:lnTo>
                <a:lnTo>
                  <a:pt x="788798" y="191568"/>
                </a:lnTo>
                <a:lnTo>
                  <a:pt x="790025" y="190365"/>
                </a:lnTo>
                <a:lnTo>
                  <a:pt x="791387" y="186771"/>
                </a:lnTo>
                <a:lnTo>
                  <a:pt x="792597" y="185474"/>
                </a:lnTo>
                <a:lnTo>
                  <a:pt x="798942" y="183222"/>
                </a:lnTo>
                <a:lnTo>
                  <a:pt x="803800" y="182981"/>
                </a:lnTo>
                <a:lnTo>
                  <a:pt x="805106" y="182101"/>
                </a:lnTo>
                <a:lnTo>
                  <a:pt x="805976" y="180667"/>
                </a:lnTo>
                <a:lnTo>
                  <a:pt x="806557" y="178865"/>
                </a:lnTo>
                <a:lnTo>
                  <a:pt x="807790" y="177663"/>
                </a:lnTo>
                <a:lnTo>
                  <a:pt x="814176" y="175576"/>
                </a:lnTo>
                <a:lnTo>
                  <a:pt x="814821" y="173143"/>
                </a:lnTo>
                <a:lnTo>
                  <a:pt x="814993" y="171308"/>
                </a:lnTo>
                <a:lnTo>
                  <a:pt x="815954" y="170086"/>
                </a:lnTo>
                <a:lnTo>
                  <a:pt x="819280" y="168727"/>
                </a:lnTo>
                <a:lnTo>
                  <a:pt x="820506" y="167518"/>
                </a:lnTo>
                <a:lnTo>
                  <a:pt x="821868" y="163917"/>
                </a:lnTo>
                <a:lnTo>
                  <a:pt x="823077" y="162618"/>
                </a:lnTo>
                <a:lnTo>
                  <a:pt x="826679" y="161175"/>
                </a:lnTo>
                <a:lnTo>
                  <a:pt x="827979" y="159943"/>
                </a:lnTo>
                <a:lnTo>
                  <a:pt x="829422" y="156317"/>
                </a:lnTo>
                <a:lnTo>
                  <a:pt x="830654" y="155011"/>
                </a:lnTo>
                <a:lnTo>
                  <a:pt x="834280" y="153561"/>
                </a:lnTo>
                <a:lnTo>
                  <a:pt x="841082" y="152744"/>
                </a:lnTo>
                <a:lnTo>
                  <a:pt x="842660" y="151783"/>
                </a:lnTo>
                <a:lnTo>
                  <a:pt x="843712" y="150295"/>
                </a:lnTo>
                <a:lnTo>
                  <a:pt x="844414" y="148456"/>
                </a:lnTo>
                <a:lnTo>
                  <a:pt x="845728" y="147231"/>
                </a:lnTo>
                <a:lnTo>
                  <a:pt x="849447" y="145869"/>
                </a:lnTo>
                <a:lnTo>
                  <a:pt x="850777" y="144660"/>
                </a:lnTo>
                <a:lnTo>
                  <a:pt x="852255" y="141058"/>
                </a:lnTo>
                <a:lnTo>
                  <a:pt x="853496" y="139758"/>
                </a:lnTo>
                <a:lnTo>
                  <a:pt x="861128" y="136542"/>
                </a:lnTo>
                <a:lnTo>
                  <a:pt x="867516" y="130629"/>
                </a:lnTo>
                <a:lnTo>
                  <a:pt x="872378" y="129863"/>
                </a:lnTo>
                <a:lnTo>
                  <a:pt x="879181" y="129635"/>
                </a:lnTo>
                <a:lnTo>
                  <a:pt x="880760" y="128757"/>
                </a:lnTo>
                <a:lnTo>
                  <a:pt x="881812" y="127325"/>
                </a:lnTo>
                <a:lnTo>
                  <a:pt x="883828" y="123475"/>
                </a:lnTo>
                <a:lnTo>
                  <a:pt x="895551" y="110290"/>
                </a:lnTo>
                <a:lnTo>
                  <a:pt x="899812" y="108284"/>
                </a:lnTo>
                <a:lnTo>
                  <a:pt x="905401" y="106997"/>
                </a:lnTo>
                <a:lnTo>
                  <a:pt x="914048" y="99382"/>
                </a:lnTo>
                <a:lnTo>
                  <a:pt x="918339" y="99155"/>
                </a:lnTo>
                <a:lnTo>
                  <a:pt x="919565" y="98277"/>
                </a:lnTo>
                <a:lnTo>
                  <a:pt x="920383" y="96844"/>
                </a:lnTo>
                <a:lnTo>
                  <a:pt x="921694" y="92507"/>
                </a:lnTo>
                <a:lnTo>
                  <a:pt x="924131" y="91914"/>
                </a:lnTo>
                <a:lnTo>
                  <a:pt x="933360" y="91468"/>
                </a:lnTo>
                <a:lnTo>
                  <a:pt x="934659" y="90612"/>
                </a:lnTo>
                <a:lnTo>
                  <a:pt x="935525" y="89195"/>
                </a:lnTo>
                <a:lnTo>
                  <a:pt x="936102" y="87403"/>
                </a:lnTo>
                <a:lnTo>
                  <a:pt x="937334" y="86209"/>
                </a:lnTo>
                <a:lnTo>
                  <a:pt x="943716" y="84135"/>
                </a:lnTo>
                <a:lnTo>
                  <a:pt x="948578" y="83913"/>
                </a:lnTo>
                <a:lnTo>
                  <a:pt x="949885" y="83036"/>
                </a:lnTo>
                <a:lnTo>
                  <a:pt x="950755" y="81603"/>
                </a:lnTo>
                <a:lnTo>
                  <a:pt x="951336" y="79802"/>
                </a:lnTo>
                <a:lnTo>
                  <a:pt x="952570" y="78602"/>
                </a:lnTo>
                <a:lnTo>
                  <a:pt x="959773" y="76294"/>
                </a:lnTo>
                <a:lnTo>
                  <a:pt x="967415" y="76203"/>
                </a:lnTo>
                <a:lnTo>
                  <a:pt x="975261" y="68673"/>
                </a:lnTo>
                <a:lnTo>
                  <a:pt x="985955" y="68588"/>
                </a:lnTo>
                <a:lnTo>
                  <a:pt x="987502" y="67739"/>
                </a:lnTo>
                <a:lnTo>
                  <a:pt x="988534" y="66326"/>
                </a:lnTo>
                <a:lnTo>
                  <a:pt x="989221" y="64537"/>
                </a:lnTo>
                <a:lnTo>
                  <a:pt x="990527" y="63345"/>
                </a:lnTo>
                <a:lnTo>
                  <a:pt x="998113" y="60988"/>
                </a:lnTo>
                <a:lnTo>
                  <a:pt x="1035994" y="60960"/>
                </a:lnTo>
                <a:lnTo>
                  <a:pt x="1074067" y="60960"/>
                </a:lnTo>
                <a:lnTo>
                  <a:pt x="1104708" y="60960"/>
                </a:lnTo>
                <a:lnTo>
                  <a:pt x="1111441" y="67521"/>
                </a:lnTo>
                <a:lnTo>
                  <a:pt x="1116243" y="68266"/>
                </a:lnTo>
                <a:lnTo>
                  <a:pt x="1131387" y="68572"/>
                </a:lnTo>
                <a:lnTo>
                  <a:pt x="1135862" y="70834"/>
                </a:lnTo>
                <a:lnTo>
                  <a:pt x="1141588" y="75140"/>
                </a:lnTo>
                <a:lnTo>
                  <a:pt x="1149434" y="76107"/>
                </a:lnTo>
                <a:lnTo>
                  <a:pt x="1154312" y="76172"/>
                </a:lnTo>
                <a:lnTo>
                  <a:pt x="1155620" y="77028"/>
                </a:lnTo>
                <a:lnTo>
                  <a:pt x="1156492" y="78446"/>
                </a:lnTo>
                <a:lnTo>
                  <a:pt x="1157074" y="80237"/>
                </a:lnTo>
                <a:lnTo>
                  <a:pt x="1158308" y="81431"/>
                </a:lnTo>
                <a:lnTo>
                  <a:pt x="1165513" y="83727"/>
                </a:lnTo>
                <a:lnTo>
                  <a:pt x="1172388" y="83812"/>
                </a:lnTo>
                <a:lnTo>
                  <a:pt x="1172751" y="84661"/>
                </a:lnTo>
                <a:lnTo>
                  <a:pt x="1173154" y="87862"/>
                </a:lnTo>
                <a:lnTo>
                  <a:pt x="1174109" y="89055"/>
                </a:lnTo>
                <a:lnTo>
                  <a:pt x="1177427" y="90380"/>
                </a:lnTo>
                <a:lnTo>
                  <a:pt x="1192641" y="91432"/>
                </a:lnTo>
                <a:lnTo>
                  <a:pt x="1193873" y="92281"/>
                </a:lnTo>
                <a:lnTo>
                  <a:pt x="1194694" y="93694"/>
                </a:lnTo>
                <a:lnTo>
                  <a:pt x="1196241" y="98746"/>
                </a:lnTo>
                <a:lnTo>
                  <a:pt x="1203640" y="106358"/>
                </a:lnTo>
                <a:lnTo>
                  <a:pt x="1211255" y="106671"/>
                </a:lnTo>
                <a:lnTo>
                  <a:pt x="1211482" y="110723"/>
                </a:lnTo>
                <a:lnTo>
                  <a:pt x="1212360" y="111915"/>
                </a:lnTo>
                <a:lnTo>
                  <a:pt x="1219134" y="114282"/>
                </a:lnTo>
                <a:lnTo>
                  <a:pt x="1219169" y="114292"/>
                </a:lnTo>
                <a:lnTo>
                  <a:pt x="1219189" y="118343"/>
                </a:lnTo>
                <a:lnTo>
                  <a:pt x="1220038" y="119535"/>
                </a:lnTo>
                <a:lnTo>
                  <a:pt x="1221451" y="120330"/>
                </a:lnTo>
                <a:lnTo>
                  <a:pt x="1229802" y="121606"/>
                </a:lnTo>
                <a:lnTo>
                  <a:pt x="1231347" y="122557"/>
                </a:lnTo>
                <a:lnTo>
                  <a:pt x="1232377" y="124038"/>
                </a:lnTo>
                <a:lnTo>
                  <a:pt x="1234317" y="129218"/>
                </a:lnTo>
                <a:lnTo>
                  <a:pt x="1238447" y="129444"/>
                </a:lnTo>
                <a:lnTo>
                  <a:pt x="1239650" y="130323"/>
                </a:lnTo>
                <a:lnTo>
                  <a:pt x="1241740" y="136093"/>
                </a:lnTo>
                <a:lnTo>
                  <a:pt x="1244174" y="136685"/>
                </a:lnTo>
                <a:lnTo>
                  <a:pt x="1246008" y="136844"/>
                </a:lnTo>
                <a:lnTo>
                  <a:pt x="1247231" y="137796"/>
                </a:lnTo>
                <a:lnTo>
                  <a:pt x="1249355" y="143693"/>
                </a:lnTo>
                <a:lnTo>
                  <a:pt x="1249582" y="148503"/>
                </a:lnTo>
                <a:lnTo>
                  <a:pt x="1250460" y="149802"/>
                </a:lnTo>
                <a:lnTo>
                  <a:pt x="1251893" y="150668"/>
                </a:lnTo>
                <a:lnTo>
                  <a:pt x="1253694" y="151245"/>
                </a:lnTo>
                <a:lnTo>
                  <a:pt x="1254895" y="152477"/>
                </a:lnTo>
                <a:lnTo>
                  <a:pt x="1256981" y="158859"/>
                </a:lnTo>
                <a:lnTo>
                  <a:pt x="1259414" y="159504"/>
                </a:lnTo>
                <a:lnTo>
                  <a:pt x="1263830" y="159918"/>
                </a:lnTo>
                <a:lnTo>
                  <a:pt x="1264434" y="162233"/>
                </a:lnTo>
                <a:lnTo>
                  <a:pt x="1264822" y="166572"/>
                </a:lnTo>
                <a:lnTo>
                  <a:pt x="1268934" y="171369"/>
                </a:lnTo>
                <a:lnTo>
                  <a:pt x="1273194" y="173531"/>
                </a:lnTo>
                <a:lnTo>
                  <a:pt x="1279749" y="175159"/>
                </a:lnTo>
                <a:lnTo>
                  <a:pt x="1287453" y="182564"/>
                </a:lnTo>
                <a:lnTo>
                  <a:pt x="1291726" y="182786"/>
                </a:lnTo>
                <a:lnTo>
                  <a:pt x="1292950" y="183664"/>
                </a:lnTo>
                <a:lnTo>
                  <a:pt x="1293766" y="185096"/>
                </a:lnTo>
                <a:lnTo>
                  <a:pt x="1294309" y="186897"/>
                </a:lnTo>
                <a:lnTo>
                  <a:pt x="1295519" y="188098"/>
                </a:lnTo>
                <a:lnTo>
                  <a:pt x="1302675" y="190406"/>
                </a:lnTo>
                <a:lnTo>
                  <a:pt x="1306961" y="190472"/>
                </a:lnTo>
                <a:lnTo>
                  <a:pt x="1308186" y="191328"/>
                </a:lnTo>
                <a:lnTo>
                  <a:pt x="1309003" y="192745"/>
                </a:lnTo>
                <a:lnTo>
                  <a:pt x="1310315" y="197058"/>
                </a:lnTo>
                <a:lnTo>
                  <a:pt x="1312751" y="197648"/>
                </a:lnTo>
                <a:lnTo>
                  <a:pt x="1332336" y="198119"/>
                </a:lnTo>
                <a:lnTo>
                  <a:pt x="1339956" y="204681"/>
                </a:lnTo>
                <a:lnTo>
                  <a:pt x="1347576" y="205647"/>
                </a:lnTo>
                <a:lnTo>
                  <a:pt x="1385096" y="205740"/>
                </a:lnTo>
                <a:lnTo>
                  <a:pt x="1386493" y="205740"/>
                </a:lnTo>
                <a:lnTo>
                  <a:pt x="1393368" y="199179"/>
                </a:lnTo>
                <a:lnTo>
                  <a:pt x="1398179" y="198434"/>
                </a:lnTo>
                <a:lnTo>
                  <a:pt x="1416967" y="198121"/>
                </a:lnTo>
                <a:lnTo>
                  <a:pt x="1423847" y="191559"/>
                </a:lnTo>
                <a:lnTo>
                  <a:pt x="1432215" y="190527"/>
                </a:lnTo>
                <a:lnTo>
                  <a:pt x="1439088" y="183941"/>
                </a:lnTo>
                <a:lnTo>
                  <a:pt x="1447695" y="182888"/>
                </a:lnTo>
                <a:lnTo>
                  <a:pt x="1462715" y="167962"/>
                </a:lnTo>
                <a:lnTo>
                  <a:pt x="1469570" y="167668"/>
                </a:lnTo>
                <a:lnTo>
                  <a:pt x="1477935" y="160335"/>
                </a:lnTo>
                <a:lnTo>
                  <a:pt x="1482221" y="160113"/>
                </a:lnTo>
                <a:lnTo>
                  <a:pt x="1483446" y="159236"/>
                </a:lnTo>
                <a:lnTo>
                  <a:pt x="1484263" y="157803"/>
                </a:lnTo>
                <a:lnTo>
                  <a:pt x="1485802" y="152717"/>
                </a:lnTo>
                <a:lnTo>
                  <a:pt x="1485869" y="148449"/>
                </a:lnTo>
                <a:lnTo>
                  <a:pt x="1486725" y="147226"/>
                </a:lnTo>
                <a:lnTo>
                  <a:pt x="1488142" y="146410"/>
                </a:lnTo>
                <a:lnTo>
                  <a:pt x="1492455" y="145102"/>
                </a:lnTo>
                <a:lnTo>
                  <a:pt x="1493045" y="142666"/>
                </a:lnTo>
                <a:lnTo>
                  <a:pt x="1493509" y="130695"/>
                </a:lnTo>
                <a:lnTo>
                  <a:pt x="1494358" y="130310"/>
                </a:lnTo>
                <a:lnTo>
                  <a:pt x="1500077" y="129641"/>
                </a:lnTo>
                <a:lnTo>
                  <a:pt x="1500666" y="127327"/>
                </a:lnTo>
                <a:lnTo>
                  <a:pt x="1500823" y="125525"/>
                </a:lnTo>
                <a:lnTo>
                  <a:pt x="1501774" y="124323"/>
                </a:lnTo>
                <a:lnTo>
                  <a:pt x="1505089" y="122988"/>
                </a:lnTo>
                <a:lnTo>
                  <a:pt x="1506312" y="121786"/>
                </a:lnTo>
                <a:lnTo>
                  <a:pt x="1508435" y="115453"/>
                </a:lnTo>
                <a:lnTo>
                  <a:pt x="1510872" y="114812"/>
                </a:lnTo>
                <a:lnTo>
                  <a:pt x="1515289" y="114401"/>
                </a:lnTo>
                <a:lnTo>
                  <a:pt x="1515893" y="112087"/>
                </a:lnTo>
                <a:lnTo>
                  <a:pt x="1516282" y="107748"/>
                </a:lnTo>
                <a:lnTo>
                  <a:pt x="1518593" y="107155"/>
                </a:lnTo>
                <a:lnTo>
                  <a:pt x="1522929" y="106774"/>
                </a:lnTo>
                <a:lnTo>
                  <a:pt x="1531516" y="99154"/>
                </a:lnTo>
                <a:lnTo>
                  <a:pt x="1531587" y="95043"/>
                </a:lnTo>
                <a:lnTo>
                  <a:pt x="1532444" y="93842"/>
                </a:lnTo>
                <a:lnTo>
                  <a:pt x="1533861" y="93041"/>
                </a:lnTo>
                <a:lnTo>
                  <a:pt x="1539376" y="91651"/>
                </a:lnTo>
                <a:lnTo>
                  <a:pt x="1542968" y="91534"/>
                </a:lnTo>
                <a:lnTo>
                  <a:pt x="1544264" y="90656"/>
                </a:lnTo>
                <a:lnTo>
                  <a:pt x="1545129" y="89224"/>
                </a:lnTo>
                <a:lnTo>
                  <a:pt x="1546516" y="84887"/>
                </a:lnTo>
                <a:lnTo>
                  <a:pt x="1548963" y="84295"/>
                </a:lnTo>
                <a:lnTo>
                  <a:pt x="1550801" y="84136"/>
                </a:lnTo>
                <a:lnTo>
                  <a:pt x="1552026" y="83184"/>
                </a:lnTo>
                <a:lnTo>
                  <a:pt x="1554154" y="77287"/>
                </a:lnTo>
                <a:lnTo>
                  <a:pt x="1556591" y="76683"/>
                </a:lnTo>
                <a:lnTo>
                  <a:pt x="1566114" y="76203"/>
                </a:lnTo>
                <a:lnTo>
                  <a:pt x="1567315" y="75355"/>
                </a:lnTo>
                <a:lnTo>
                  <a:pt x="1568116" y="73943"/>
                </a:lnTo>
                <a:lnTo>
                  <a:pt x="1568650" y="72156"/>
                </a:lnTo>
                <a:lnTo>
                  <a:pt x="1577236" y="61080"/>
                </a:lnTo>
                <a:lnTo>
                  <a:pt x="1591424" y="60961"/>
                </a:lnTo>
                <a:lnTo>
                  <a:pt x="1591809" y="60114"/>
                </a:lnTo>
                <a:lnTo>
                  <a:pt x="1592235" y="56915"/>
                </a:lnTo>
                <a:lnTo>
                  <a:pt x="1593196" y="55723"/>
                </a:lnTo>
                <a:lnTo>
                  <a:pt x="1600318" y="52703"/>
                </a:lnTo>
                <a:lnTo>
                  <a:pt x="1607716" y="45815"/>
                </a:lnTo>
                <a:lnTo>
                  <a:pt x="1645508" y="45720"/>
                </a:lnTo>
                <a:lnTo>
                  <a:pt x="1682922" y="45720"/>
                </a:lnTo>
                <a:lnTo>
                  <a:pt x="1683287" y="46567"/>
                </a:lnTo>
                <a:lnTo>
                  <a:pt x="1683921" y="52281"/>
                </a:lnTo>
                <a:lnTo>
                  <a:pt x="1686232" y="52869"/>
                </a:lnTo>
                <a:lnTo>
                  <a:pt x="1698916" y="53337"/>
                </a:lnTo>
                <a:lnTo>
                  <a:pt x="1699156" y="57384"/>
                </a:lnTo>
                <a:lnTo>
                  <a:pt x="1700036" y="58577"/>
                </a:lnTo>
                <a:lnTo>
                  <a:pt x="1705809" y="60646"/>
                </a:lnTo>
                <a:lnTo>
                  <a:pt x="1710606" y="60867"/>
                </a:lnTo>
                <a:lnTo>
                  <a:pt x="1711903" y="61745"/>
                </a:lnTo>
                <a:lnTo>
                  <a:pt x="1712767" y="63176"/>
                </a:lnTo>
                <a:lnTo>
                  <a:pt x="1714396" y="68264"/>
                </a:lnTo>
                <a:lnTo>
                  <a:pt x="1718512" y="68486"/>
                </a:lnTo>
                <a:lnTo>
                  <a:pt x="1719714" y="69364"/>
                </a:lnTo>
                <a:lnTo>
                  <a:pt x="1721049" y="72597"/>
                </a:lnTo>
                <a:lnTo>
                  <a:pt x="1722252" y="73798"/>
                </a:lnTo>
                <a:lnTo>
                  <a:pt x="1728584" y="75884"/>
                </a:lnTo>
                <a:lnTo>
                  <a:pt x="1729225" y="78317"/>
                </a:lnTo>
                <a:lnTo>
                  <a:pt x="1729707" y="83498"/>
                </a:lnTo>
                <a:lnTo>
                  <a:pt x="1733773" y="83725"/>
                </a:lnTo>
                <a:lnTo>
                  <a:pt x="1734968" y="84603"/>
                </a:lnTo>
                <a:lnTo>
                  <a:pt x="1736295" y="87837"/>
                </a:lnTo>
                <a:lnTo>
                  <a:pt x="1737496" y="89038"/>
                </a:lnTo>
                <a:lnTo>
                  <a:pt x="1744635" y="91346"/>
                </a:lnTo>
                <a:lnTo>
                  <a:pt x="1748921" y="91412"/>
                </a:lnTo>
                <a:lnTo>
                  <a:pt x="1750146" y="92268"/>
                </a:lnTo>
                <a:lnTo>
                  <a:pt x="1750963" y="93685"/>
                </a:lnTo>
                <a:lnTo>
                  <a:pt x="1752274" y="97999"/>
                </a:lnTo>
                <a:lnTo>
                  <a:pt x="1760122" y="106579"/>
                </a:lnTo>
                <a:lnTo>
                  <a:pt x="1766770" y="106671"/>
                </a:lnTo>
                <a:lnTo>
                  <a:pt x="1767125" y="107521"/>
                </a:lnTo>
                <a:lnTo>
                  <a:pt x="1767521" y="110723"/>
                </a:lnTo>
                <a:lnTo>
                  <a:pt x="1768473" y="111915"/>
                </a:lnTo>
                <a:lnTo>
                  <a:pt x="1775429" y="114292"/>
                </a:lnTo>
                <a:lnTo>
                  <a:pt x="1779494" y="114298"/>
                </a:lnTo>
                <a:lnTo>
                  <a:pt x="1783742" y="116557"/>
                </a:lnTo>
                <a:lnTo>
                  <a:pt x="1790576" y="121827"/>
                </a:lnTo>
                <a:lnTo>
                  <a:pt x="1794707" y="121892"/>
                </a:lnTo>
                <a:lnTo>
                  <a:pt x="1795910" y="122749"/>
                </a:lnTo>
                <a:lnTo>
                  <a:pt x="1796713" y="124166"/>
                </a:lnTo>
                <a:lnTo>
                  <a:pt x="1798000" y="128479"/>
                </a:lnTo>
                <a:lnTo>
                  <a:pt x="1800434" y="129068"/>
                </a:lnTo>
                <a:lnTo>
                  <a:pt x="1805842" y="129532"/>
                </a:lnTo>
                <a:lnTo>
                  <a:pt x="1820110" y="143712"/>
                </a:lnTo>
                <a:lnTo>
                  <a:pt x="1824906" y="144464"/>
                </a:lnTo>
                <a:lnTo>
                  <a:pt x="1831689" y="144686"/>
                </a:lnTo>
                <a:lnTo>
                  <a:pt x="1833265" y="145564"/>
                </a:lnTo>
                <a:lnTo>
                  <a:pt x="1834316" y="146996"/>
                </a:lnTo>
                <a:lnTo>
                  <a:pt x="1836002" y="151333"/>
                </a:lnTo>
                <a:lnTo>
                  <a:pt x="1836294" y="156129"/>
                </a:lnTo>
                <a:lnTo>
                  <a:pt x="1837182" y="157426"/>
                </a:lnTo>
                <a:lnTo>
                  <a:pt x="1838620" y="158291"/>
                </a:lnTo>
                <a:lnTo>
                  <a:pt x="1843720" y="159919"/>
                </a:lnTo>
                <a:lnTo>
                  <a:pt x="1847989" y="159990"/>
                </a:lnTo>
                <a:lnTo>
                  <a:pt x="1849211" y="160847"/>
                </a:lnTo>
                <a:lnTo>
                  <a:pt x="1850027" y="162264"/>
                </a:lnTo>
                <a:lnTo>
                  <a:pt x="1851561" y="167325"/>
                </a:lnTo>
                <a:lnTo>
                  <a:pt x="1858210" y="174173"/>
                </a:lnTo>
                <a:lnTo>
                  <a:pt x="1865744" y="175165"/>
                </a:lnTo>
                <a:lnTo>
                  <a:pt x="1874173" y="182564"/>
                </a:lnTo>
                <a:lnTo>
                  <a:pt x="1878460" y="182786"/>
                </a:lnTo>
                <a:lnTo>
                  <a:pt x="1879686" y="183664"/>
                </a:lnTo>
                <a:lnTo>
                  <a:pt x="1880503" y="185096"/>
                </a:lnTo>
                <a:lnTo>
                  <a:pt x="1881815" y="189433"/>
                </a:lnTo>
                <a:lnTo>
                  <a:pt x="1884252" y="190026"/>
                </a:lnTo>
                <a:lnTo>
                  <a:pt x="1886086" y="190184"/>
                </a:lnTo>
                <a:lnTo>
                  <a:pt x="1887310" y="191136"/>
                </a:lnTo>
                <a:lnTo>
                  <a:pt x="1889435" y="197033"/>
                </a:lnTo>
                <a:lnTo>
                  <a:pt x="1891872" y="197637"/>
                </a:lnTo>
                <a:lnTo>
                  <a:pt x="1911522" y="198119"/>
                </a:lnTo>
                <a:lnTo>
                  <a:pt x="1919082" y="204681"/>
                </a:lnTo>
                <a:lnTo>
                  <a:pt x="1926696" y="205647"/>
                </a:lnTo>
                <a:lnTo>
                  <a:pt x="1934316" y="205732"/>
                </a:lnTo>
                <a:lnTo>
                  <a:pt x="1934703" y="204888"/>
                </a:lnTo>
                <a:lnTo>
                  <a:pt x="1935133" y="201693"/>
                </a:lnTo>
                <a:lnTo>
                  <a:pt x="1936094" y="200502"/>
                </a:lnTo>
                <a:lnTo>
                  <a:pt x="1939420" y="199179"/>
                </a:lnTo>
                <a:lnTo>
                  <a:pt x="1963690" y="197275"/>
                </a:lnTo>
                <a:lnTo>
                  <a:pt x="1973142" y="190814"/>
                </a:lnTo>
                <a:lnTo>
                  <a:pt x="1985146" y="178930"/>
                </a:lnTo>
                <a:lnTo>
                  <a:pt x="1989443" y="176891"/>
                </a:lnTo>
                <a:lnTo>
                  <a:pt x="1991774" y="176348"/>
                </a:lnTo>
                <a:lnTo>
                  <a:pt x="1993329" y="175138"/>
                </a:lnTo>
                <a:lnTo>
                  <a:pt x="1996028" y="168795"/>
                </a:lnTo>
                <a:lnTo>
                  <a:pt x="1998512" y="168153"/>
                </a:lnTo>
                <a:lnTo>
                  <a:pt x="2000361" y="167982"/>
                </a:lnTo>
                <a:lnTo>
                  <a:pt x="2001593" y="167021"/>
                </a:lnTo>
                <a:lnTo>
                  <a:pt x="2004688" y="159899"/>
                </a:lnTo>
                <a:lnTo>
                  <a:pt x="2008006" y="156298"/>
                </a:lnTo>
                <a:lnTo>
                  <a:pt x="2012303" y="154132"/>
                </a:lnTo>
                <a:lnTo>
                  <a:pt x="2014635" y="153555"/>
                </a:lnTo>
                <a:lnTo>
                  <a:pt x="2016189" y="152323"/>
                </a:lnTo>
                <a:lnTo>
                  <a:pt x="2017916" y="148697"/>
                </a:lnTo>
                <a:lnTo>
                  <a:pt x="2019223" y="147391"/>
                </a:lnTo>
                <a:lnTo>
                  <a:pt x="2022933" y="145941"/>
                </a:lnTo>
                <a:lnTo>
                  <a:pt x="2024261" y="144707"/>
                </a:lnTo>
                <a:lnTo>
                  <a:pt x="2025736" y="141079"/>
                </a:lnTo>
                <a:lnTo>
                  <a:pt x="2026977" y="139772"/>
                </a:lnTo>
                <a:lnTo>
                  <a:pt x="2030612" y="138321"/>
                </a:lnTo>
                <a:lnTo>
                  <a:pt x="2031920" y="137087"/>
                </a:lnTo>
                <a:lnTo>
                  <a:pt x="2033374" y="133459"/>
                </a:lnTo>
                <a:lnTo>
                  <a:pt x="2034608" y="132153"/>
                </a:lnTo>
                <a:lnTo>
                  <a:pt x="2038238" y="130701"/>
                </a:lnTo>
                <a:lnTo>
                  <a:pt x="2039544" y="129468"/>
                </a:lnTo>
                <a:lnTo>
                  <a:pt x="2040996" y="125839"/>
                </a:lnTo>
                <a:lnTo>
                  <a:pt x="2042230" y="124533"/>
                </a:lnTo>
                <a:lnTo>
                  <a:pt x="2055994" y="115461"/>
                </a:lnTo>
                <a:lnTo>
                  <a:pt x="2056774" y="112559"/>
                </a:lnTo>
                <a:lnTo>
                  <a:pt x="2056981" y="110599"/>
                </a:lnTo>
                <a:lnTo>
                  <a:pt x="2057967" y="109292"/>
                </a:lnTo>
                <a:lnTo>
                  <a:pt x="2061319" y="107841"/>
                </a:lnTo>
                <a:lnTo>
                  <a:pt x="2062552" y="106608"/>
                </a:lnTo>
                <a:lnTo>
                  <a:pt x="2063920" y="102979"/>
                </a:lnTo>
                <a:lnTo>
                  <a:pt x="2065134" y="101673"/>
                </a:lnTo>
                <a:lnTo>
                  <a:pt x="2072294" y="99162"/>
                </a:lnTo>
                <a:lnTo>
                  <a:pt x="2079168" y="92508"/>
                </a:lnTo>
                <a:lnTo>
                  <a:pt x="2083979" y="91756"/>
                </a:lnTo>
                <a:lnTo>
                  <a:pt x="2085279" y="90804"/>
                </a:lnTo>
                <a:lnTo>
                  <a:pt x="2086145" y="89323"/>
                </a:lnTo>
                <a:lnTo>
                  <a:pt x="2087364" y="83193"/>
                </a:lnTo>
                <a:lnTo>
                  <a:pt x="2087776" y="77582"/>
                </a:lnTo>
                <a:lnTo>
                  <a:pt x="2088656" y="77121"/>
                </a:lnTo>
                <a:lnTo>
                  <a:pt x="2094429" y="76321"/>
                </a:lnTo>
                <a:lnTo>
                  <a:pt x="2095022" y="73996"/>
                </a:lnTo>
                <a:lnTo>
                  <a:pt x="2095403" y="65604"/>
                </a:lnTo>
                <a:lnTo>
                  <a:pt x="2096281" y="64056"/>
                </a:lnTo>
                <a:lnTo>
                  <a:pt x="2097713" y="63024"/>
                </a:lnTo>
                <a:lnTo>
                  <a:pt x="2101562" y="61878"/>
                </a:lnTo>
                <a:lnTo>
                  <a:pt x="2106095" y="61367"/>
                </a:lnTo>
                <a:lnTo>
                  <a:pt x="2107642" y="60385"/>
                </a:lnTo>
                <a:lnTo>
                  <a:pt x="2108674" y="58884"/>
                </a:lnTo>
                <a:lnTo>
                  <a:pt x="2110329" y="54435"/>
                </a:lnTo>
                <a:lnTo>
                  <a:pt x="2112814" y="53826"/>
                </a:lnTo>
                <a:lnTo>
                  <a:pt x="2118033" y="53368"/>
                </a:lnTo>
                <a:lnTo>
                  <a:pt x="2125881" y="45813"/>
                </a:lnTo>
                <a:lnTo>
                  <a:pt x="2133281" y="45723"/>
                </a:lnTo>
                <a:lnTo>
                  <a:pt x="2137548" y="41675"/>
                </a:lnTo>
                <a:lnTo>
                  <a:pt x="2138771" y="41330"/>
                </a:lnTo>
                <a:lnTo>
                  <a:pt x="2139586" y="41947"/>
                </a:lnTo>
                <a:lnTo>
                  <a:pt x="2140130" y="43205"/>
                </a:lnTo>
                <a:lnTo>
                  <a:pt x="2140492" y="43196"/>
                </a:lnTo>
                <a:lnTo>
                  <a:pt x="2140895" y="40929"/>
                </a:lnTo>
                <a:lnTo>
                  <a:pt x="2141002" y="40833"/>
                </a:lnTo>
                <a:lnTo>
                  <a:pt x="2141208" y="45480"/>
                </a:lnTo>
                <a:lnTo>
                  <a:pt x="2163014" y="45720"/>
                </a:lnTo>
                <a:lnTo>
                  <a:pt x="2163369" y="46567"/>
                </a:lnTo>
                <a:lnTo>
                  <a:pt x="2164077" y="533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2679"/>
            <a:ext cx="7391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6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nasa.gov/images/content/210307main_n1132_composite_665x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33412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apod.nasa.gov/apod/image/0406/m87_cf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e Impending Destruction of NGC 142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00900" cy="53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dptv.state.id.us/dialogue4kids/images/season14/galaxies/irregu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852321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tardate.org/sites/default/files/images/gallery/11%2003%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5445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solar system is in the Milky Way galaxy</a:t>
            </a:r>
          </a:p>
          <a:p>
            <a:r>
              <a:rPr lang="en-US" dirty="0" smtClean="0"/>
              <a:t>Our sun is one of about 200,000,000,000 stars in the milky way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8578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84050"/>
            <a:ext cx="8991600" cy="75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 begins as a nebula</a:t>
            </a:r>
          </a:p>
          <a:p>
            <a:pPr lvl="1"/>
            <a:r>
              <a:rPr lang="en-US" dirty="0" smtClean="0"/>
              <a:t>Cloud of dust and gas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9149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nssdc.gsfc.nasa.gov/image/astro/hst_pillars_m16_cl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9324"/>
            <a:ext cx="47339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3.bp.blogspot.com/_0JO2UdzGQds/SqV79OIrgvI/AAAAAAAAAy0/4DQSxsZJdRw/s400/The+Milky+Way+Galax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7867401" cy="605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central concentration of matter within spinning disk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64389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Artist’s rendition; 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The Birth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 star is born when temperatures get hot enough to begin nuclear fusion</a:t>
            </a:r>
          </a:p>
          <a:p>
            <a:r>
              <a:rPr lang="en-US" dirty="0" smtClean="0"/>
              <a:t>Fusion brings a stage of stellar equilibrium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778149" cy="416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Main-Sequence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 stellar equilibrium, a star is in its main-sequence stage</a:t>
            </a:r>
          </a:p>
          <a:p>
            <a:r>
              <a:rPr lang="en-US" dirty="0" smtClean="0"/>
              <a:t>The more massive a star is, the shorter its lifespan</a:t>
            </a:r>
          </a:p>
          <a:p>
            <a:r>
              <a:rPr lang="en-US" dirty="0" smtClean="0"/>
              <a:t>The sun has an estimated lifespan of 10 billion years </a:t>
            </a:r>
          </a:p>
          <a:p>
            <a:pPr lvl="1"/>
            <a:r>
              <a:rPr lang="en-US" dirty="0" smtClean="0"/>
              <a:t>Currently 5 billion years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the Main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T-P-S:  what will happen when fusion stops?</a:t>
            </a:r>
          </a:p>
          <a:p>
            <a:pPr lvl="1"/>
            <a:r>
              <a:rPr lang="en-US" dirty="0" smtClean="0"/>
              <a:t>The core contracts</a:t>
            </a:r>
          </a:p>
          <a:p>
            <a:pPr lvl="1"/>
            <a:r>
              <a:rPr lang="en-US" dirty="0" smtClean="0"/>
              <a:t>The contraction of the core increases the heat</a:t>
            </a:r>
          </a:p>
          <a:p>
            <a:pPr lvl="1"/>
            <a:r>
              <a:rPr lang="en-US" dirty="0" smtClean="0"/>
              <a:t>The increase in heat causes fusion to continue in the outer shell</a:t>
            </a:r>
          </a:p>
          <a:p>
            <a:pPr lvl="1"/>
            <a:r>
              <a:rPr lang="en-US" dirty="0" smtClean="0"/>
              <a:t>This outer-shell fusion causes it to expand greatly</a:t>
            </a:r>
          </a:p>
          <a:p>
            <a:pPr lvl="1"/>
            <a:r>
              <a:rPr lang="en-US" dirty="0" smtClean="0"/>
              <a:t>Giants and </a:t>
            </a:r>
            <a:r>
              <a:rPr lang="en-US" dirty="0" err="1" smtClean="0"/>
              <a:t>supergiants</a:t>
            </a:r>
            <a:r>
              <a:rPr lang="en-US" dirty="0" smtClean="0"/>
              <a:t> are formed</a:t>
            </a:r>
          </a:p>
          <a:p>
            <a:pPr lvl="2"/>
            <a:r>
              <a:rPr lang="en-US" dirty="0" smtClean="0">
                <a:hlinkClick r:id="rId3"/>
              </a:rPr>
              <a:t>How big are they?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Stages of a Sun-like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outer gases drift away, they appear as planetary nebulas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ircamera.as.arizona.edu/NatSci102/NatSci102/images/hourg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45451"/>
            <a:ext cx="4152900" cy="4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747</Words>
  <Application>Microsoft Office PowerPoint</Application>
  <PresentationFormat>On-screen Show (4:3)</PresentationFormat>
  <Paragraphs>114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Aharoni</vt:lpstr>
      <vt:lpstr>Arial</vt:lpstr>
      <vt:lpstr>Calibri</vt:lpstr>
      <vt:lpstr>Office Theme</vt:lpstr>
      <vt:lpstr>Stars</vt:lpstr>
      <vt:lpstr>Distance to Stars</vt:lpstr>
      <vt:lpstr>The Life Cycle of Stars</vt:lpstr>
      <vt:lpstr>Star Formation</vt:lpstr>
      <vt:lpstr>Protostar</vt:lpstr>
      <vt:lpstr>The Birth of a Star</vt:lpstr>
      <vt:lpstr>The Main-Sequence Stage</vt:lpstr>
      <vt:lpstr>Leaving the Main Sequence</vt:lpstr>
      <vt:lpstr>The Final Stages of a Sun-like Star</vt:lpstr>
      <vt:lpstr>White Dwarfs</vt:lpstr>
      <vt:lpstr>Novae</vt:lpstr>
      <vt:lpstr>Supernovae</vt:lpstr>
      <vt:lpstr>Neutron Stars</vt:lpstr>
      <vt:lpstr>Life Cycle of Stars Summary</vt:lpstr>
      <vt:lpstr>Life Cycle of Stars Summary </vt:lpstr>
      <vt:lpstr>Life Cycle of High-Mass Star cont.</vt:lpstr>
      <vt:lpstr>Life Cycle of a Low-Mass Star</vt:lpstr>
      <vt:lpstr>Life Cycle of a Low-Mass Star cont.</vt:lpstr>
      <vt:lpstr>The Sun’s Life on the H-R Diagram</vt:lpstr>
      <vt:lpstr>The Creation of Elements</vt:lpstr>
      <vt:lpstr>The Creation of Elements</vt:lpstr>
      <vt:lpstr>The Creation of Elements</vt:lpstr>
      <vt:lpstr>Nucleosynthesis</vt:lpstr>
      <vt:lpstr>So What Does This Mean?</vt:lpstr>
      <vt:lpstr>Galaxies</vt:lpstr>
      <vt:lpstr>Scale of Galaxies</vt:lpstr>
      <vt:lpstr>How Did Galaxies Form?</vt:lpstr>
      <vt:lpstr>Spiral Galaxy</vt:lpstr>
      <vt:lpstr>PowerPoint Presentation</vt:lpstr>
      <vt:lpstr>PowerPoint Presentation</vt:lpstr>
      <vt:lpstr>PowerPoint Presentation</vt:lpstr>
      <vt:lpstr>Elliptical Galaxy</vt:lpstr>
      <vt:lpstr>PowerPoint Presentation</vt:lpstr>
      <vt:lpstr>PowerPoint Presentation</vt:lpstr>
      <vt:lpstr>Irregular Galaxy</vt:lpstr>
      <vt:lpstr>PowerPoint Presentation</vt:lpstr>
      <vt:lpstr>PowerPoint Presentation</vt:lpstr>
      <vt:lpstr>The Milky Way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dc:creator>default</dc:creator>
  <cp:lastModifiedBy>Benjamin J. Laarman</cp:lastModifiedBy>
  <cp:revision>38</cp:revision>
  <dcterms:created xsi:type="dcterms:W3CDTF">2012-05-22T12:50:58Z</dcterms:created>
  <dcterms:modified xsi:type="dcterms:W3CDTF">2015-09-17T20:23:17Z</dcterms:modified>
</cp:coreProperties>
</file>