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3" r:id="rId6"/>
    <p:sldId id="258" r:id="rId7"/>
    <p:sldId id="261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D8C8D-8E3B-4CD5-A3F2-8321B5F9EA4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B2211-8C3C-4065-807E-6EEEE43DF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3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while we think</a:t>
            </a:r>
            <a:r>
              <a:rPr lang="en-US" baseline="0" dirty="0" smtClean="0"/>
              <a:t> of this as a horrible thing today, many at the time thought we were being too soft on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2211-8C3C-4065-807E-6EEEE43DF8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9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Fetterman</a:t>
            </a:r>
            <a:r>
              <a:rPr lang="en-US" dirty="0" smtClean="0"/>
              <a:t> Massacre,</a:t>
            </a:r>
            <a:r>
              <a:rPr lang="en-US" baseline="0" dirty="0" smtClean="0"/>
              <a:t> Little Bighorn, and Wounded Knee clips in Native Americans playlist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2211-8C3C-4065-807E-6EEEE43DF8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Excerpts in Native</a:t>
            </a:r>
            <a:r>
              <a:rPr lang="en-US" baseline="0" dirty="0" smtClean="0"/>
              <a:t> American safari playlist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2211-8C3C-4065-807E-6EEEE43DF8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0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6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8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0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5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B4B2-2531-495E-A41D-CC2570485C4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BE84-EA27-4B71-A850-0B071F0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lencoe.com/sites/common_assets/socialstudies/in_motion_10/tav/TAV_399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wPFHIv2P5xGcTM&amp;tbnid=UXZEfEdP6za4cM:&amp;ved=0CAUQjRw&amp;url=http://www.encore-editions.com/the-reason-of-the-indian-outbreak-general-miles-declares-that-the-indians-are-starved-into-rebellion&amp;ei=qBWFUuKbKOTL2QWJ_IGQDQ&amp;psig=AFQjCNHwkDy4g9znTyvqw6Slw_VNHe8WEw&amp;ust=138453990241149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iolab.org/story/photos-before-and-after-carlisl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ron-paul-and-the-tea-party-cant-save-you-2012-national-defense-act-is-terrifying-2011-12" TargetMode="External"/><Relationship Id="rId2" Type="http://schemas.openxmlformats.org/officeDocument/2006/relationships/hyperlink" Target="http://www.pbs.org/newshour/rundown/2011/12/defense-authorizati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Westward Expansion and the American Indian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Anglo-Americans Go West?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949473"/>
            <a:ext cx="35909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8178"/>
            <a:ext cx="3570514" cy="36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wiscmail.wisc.edu/iwc/svc/wmap/attach/image001.jpg?token=zlxXLYyuqg&amp;mbox=INBOX&amp;uid=1128&amp;number=2&amp;type=image&amp;subtype=jpeg&amp;filename=image00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1030060"/>
            <a:ext cx="45720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7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Anglo-American Westward Expansion Generalities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 Native Americans onto ever-shrinking reservations</a:t>
            </a:r>
          </a:p>
          <a:p>
            <a:pPr lvl="1"/>
            <a:r>
              <a:rPr lang="en-US" dirty="0" smtClean="0">
                <a:hlinkClick r:id="rId3"/>
              </a:rPr>
              <a:t>Map in Motion</a:t>
            </a:r>
            <a:endParaRPr lang="en-US" dirty="0" smtClean="0"/>
          </a:p>
          <a:p>
            <a:pPr lvl="1"/>
            <a:r>
              <a:rPr lang="en-US" dirty="0" smtClean="0"/>
              <a:t>Why ever-shrinking?</a:t>
            </a:r>
          </a:p>
          <a:p>
            <a:pPr lvl="1"/>
            <a:r>
              <a:rPr lang="en-US" dirty="0" smtClean="0"/>
              <a:t>What would it be like to be on a reservation?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MSERUUExQWFBUVGBwaFhcYGBkXGhgYFxwVGxcWFxgXHSYfGBklGRgUHy8gJScpLCwsFR4xNTAqNSYrLCkBCQoKBQUFDQUFDSkYEhgpKSkpKSkpKSkpKSkpKSkpKSkpKSkpKSkpKSkpKSkpKSkpKSkpKSkpKSkpKSkpKSkpKf/AABEIAMUBAAMBIgACEQEDEQH/xAAbAAABBQEBAAAAAAAAAAAAAAAFAQIDBAYAB//EAEUQAAIBAgQDBQMHCwMEAgMAAAECEQADBBIhMQVBUQYTImFxMoGRFEJTk6Gx0wcVI1Jic5KzwdHwguHxM1RyshaiRMLS/8QAFAEBAAAAAAAAAAAAAAAAAAAAAP/EABQRAQAAAAAAAAAAAAAAAAAAAAD/2gAMAwEAAhEDEQA/APTR2Lwf/bWv4a7/AOFYP/trX8Aov39NOJoBJ7F4P/trX8Arl7I4Qf8A41n+Bf7UUbEUw4igoDsthf8At7P1af2pf/i2F/7ez9Wv9quHFUlvGgiQQQdiNRQQr2cww2w9r6tP7VIOC2Rtat/wL/altcQDCQdJI96kqftBp/yqgb+abX0afwr/AGpRw219Gn8K/wBq75VSDFUDhgEGyL/CP7V3yRf1R8BTTiq75TQP+Sr0HwFL8mXoKi+V0vyqgr48uhHd2DdnmHRYP7Wbl5ifSgdzFYuybj3La5SxC5rtsIAdsslTy+dr4htBFaM4mk+VUALC3sc4tt3dsK05tpGvhYS4lSvoddjvWkt29NRB6bx76h+U0nymgsd2KgS94yjDKdcushh5dD1H30nymqHGMWgtEuSACCGUElTIAYR0JFASxd0W0Z4nKpMdYBMCocZfK5AoBZ2Ag8hpmOnQVjuM8fGa13pANvvlc8iGtEh18mVTHnpUXDe12fEO75iApYD6NTGkc2JKIANyT0NB6HkrglBfz2q5A5ys8Qp1MnkcsjfSdvOm8R42bYAXxXHOW2vUnmeigak/3oDuWly0Nw+JbKueM0DNG084nlNSfKaC7lpIqh8prvlBoCIApwAoaMQact80BGBVTilzKgKmD3lsadDcQEfCaYt01X4k8ov7y1/MSgtk1EWqRqjIoGk0lK1Uvzivem0QQ0AjzmTp8G/hPTULJNZPCtcwuKuIXLWXkou+QmCBJ883+CjfFuErfADvcCjXKj5ATyLFRmMdJisvx/g12yqul1riIQMtxgbgk6BLkDMJ+a3nB3BDQdlkZcOMzZiXds362ZiSfTMWosz1hsF+Ua1bS1bvIyNAVoIIEaZsu8c4FGeL8VF2wi2TmOJgJuPAYLN1Ay6f6hQFMDxi3eLd2c6qYLj2c3NQfnECJI01GtXM1UMDgRZtLbUABRy0E7kx5maupQOJpFaupCaBc9dmqNjTQaCfNTZqPPS56CQGuLUKx/aPD2Tlu3raHozAH4VYwnFLd0TbdXG/hYNp10oLueq+Lsh1KsJVgQR1B3qWajutAk7Deg8m7S48AixcGtt2UXT862DChvLMMp9dKr9k+LFC0rL58wHK48ZUkjXIs3GP2amr74VMXm7wTmuMwIMEZzmEf76UE4/YCqotggGRPu8OvofsoNBie3a2c3dr3t9x4rrwPcqAnKg5CR50Z/J5jbuJNzEXjnIhEYiI3LZRsBqPj615bhk08UZRt5mdSem21e2djuH9zhLSxqRmb1bU0B8NTpqMGnA0HUoNITSA0Es04Go6VTQTA1Dj/ZX95a/mJUgNQY0+Ff3lr+YlARNRGpSahNA16BdolKZMQu9sw3mjEfc0egZqMYtWKwjBT1K5oHPSRrWaxnCcX4gb5vo4ylSLdqAdDoFhtPP3UGhS6GAYbESPQ15x+U3jGZ7Vi08HUkalWJhQAVHtbjeBm61oeCWWYNavXCDa0ZQdDEayeWobba4NdKyf5Qrio6XssWx4FiJkHN6gkHN7xO1ANw2CAQI1kvcEoWGUCAM2USZO5k7Sw61b7J8dbDX1QozW3XRScz2p8QVTJkZQ3gEE9JpF4rnYXfAGCyAqswuaAnbUDrvHPYUKs4XE3WzWUy+NzAnQoVOpMH5ydI1NB7Nhccl22HtsHUiQVMj/ADyqe1c0rOYjsrhb4DtbyswBLITbYltZOQiTJ50V4VhWtpla41yNiwGaBsCR7XrvQEM1NJpC1IaBSaSkNNoHTTLhqN7gGprPcT7c4W2SveAtkZljUFlnwSNmmNPOg8v7b3ziOJOqblwg9RlQfaKscTx5+XnIxW3hFCAqSDltDUAjq2nvoKuJZnzzDTMjcHeQRsZ1plp2YsiiTdYT1JBJj0LEfAUHtHYLtJcxmHLXFhkbKSNm0nTzAIBoh2pxeTDP1fwD/Vv9mau7N8JGGw9u0PmrqerHVj8Zqnx+2bzqgHhQ6nqSJPw0HvNBmeE4fwExrIHwFCuL4abCmNUYH3QB/atacOqIx5QSo5/5pVG7gc9ttIkERzkafeKDz+zw/wDTrbGue4B8TH+ete7WRAAGw/z7q8qw9tEvYa62ipcAc8tNifjPuNerLtQSqacDUEHrSAnqKCeDXLNV++NKL5oLamnA1WS9U4uUE1QYw6L+8t/zEp4NR4zZf3lv+YlASY1Cxqa5VdqDiajYilppFBhu1WMNnGKQRF5AI/bQmAwGsMmnmbY6VNx7gFi5hlS/eVGyyXkCWOYkidSpZthyAFWO1/Ac2Dud2P0qnvQ3NnQ5oJ3IyyselZfhfG8yoWGbOYUnkCDlUDllOdfdQAeLYG3ZtNbt3CSiLOYeFm5qFcDMARppOvOKrcC4pcspbNv2iW7wH2TlOY5wdCvdlgTyBqftA7Z3OQwC0HLmEEyCQxAEj/yB1qLF2AmGHeyG0hZAABGYggbuVAmSdT5UG24f+U+0xVblq5blZLRKidoHtERrtMcjWzw19XUMpDKwBBGoIOoIrx+7aS+skRHsjWBHszHQkj/itx+T3Ft8m7pz4rByecEZhM9JI/0+VBr66KzmN7ZJav8AdZWaDBI39w5xtvRvB45biK67MJG3wPn5UFgmosRiFRSzEKoEknQAdSa67dAEnYCT7t6xnafFjEWmV2ZUbRFGknIzo1zSTJUEKNtJ12DL9u+25xANq0sWwZD6gsBPLpVDs8gaxlNpSwOfOVznKSIgH0P2VRxeCm2lw5pEhzzIEeyOY3HuotZdXZVwyF7cTlGkqEA8eoJ8WedeR94SY9EKgPYy3GXNowRREwSWO5HLzihOFwzWwL6ZRctsGNtlnT2lYEctNZ8utEMDxAm5LzczKQwYAZQsQMsDxTp55qr8Wwd1lv3VEhAveNpG48OXmfED0gelB6/hOKB7CXQJzqrKvUsBC/Ex8arYbD3Cksep84YkmfcZrzLsnxXEYS33txGfDsDADqCrNoWVTOsTy5163g763LSMvssoI9DBG3lQUcXgvARG4A97H+5plzDxc0EeIaedF7wH3fZrVK7ikbxBlIB1MggRvMbRQYzivBtbtox1X+nxGnxo52J4wXsi25lk0BO5Cxp6gFfcRVbjXE7HeAhpYEKYEidY12nXqdqF2SbGLyg5RdhkPJbgmCfInMh8nHSg9EDVFcudCKhwOKFxQ0R1B3UjQqfMGa68wG4HxoJ0v053Wh/ygU8XgaCc3wDvFWrTg86Gqg/5qVWoCamm4zZf3lv+YlQYd9alxJ0X95b/AJiUBMnSoHqadKC43FjvshBaFkCdN9Z5GBl/ioLZxiCNYkx79vdrTy9BxiVFwgjYCJHWfhVHD8UJv5QMqnMI13AUhoO2h5dfKg0LtXkz4I2b923bQvbW7ntEaCGkMgJ0GVhH+mvSXxgUSxAA3JMAeteZ8X4jbXE3rttgbbkljvBESSInKTmIPKDNBN+bLTWrjOilxmnMNFgA5pO22YdZHuC8dwrXiGDAZcxy7Zn0LEHyGUD0qe1iLOMMODAIlwSA2UdNtyPjXY7FJh27s3bsmObIGHQMvIkzHX40AmzbxFlFYLdVGzEGT+zGi6EkrryEmi3ZjtJes43XM9t5V+ZAVnIYKNsvSNQTU/C71xxmsO2sjJf8SuAdcpOoMzpPXWiOPw7qiuCLJHtEcgc4bbUmCNPOgNcJ4KJc3lt3lfVWBky2UlgYlZMkEGocRwK5Zc3MHedSd7dwyG/1Hfp4gf8AyFQ9leJl7TmZXvWCcoXQkemYtRTEYyIAEs2ij+p6KBqf96ARiu2Wf9DikawQGDAFsrmNPZMxBOkkGRJrP3OIBnlWJXKrgS0aDKMvPYDQnTxDlW0ucMttZNq7lObXxASSdSwJEZp++sKMCtm4y2w+UkK+fdC2cQsGDJG+vOgpYbHi44OkgnTWGTNMRtmGvu9NSmC7T2sMjopVWZ9HyhiBMHSDpHL76z5whTELbIywfsPMH/Nalx3DxiC6ppftkkjbvRtmXo2g05+tBc4jh8RcHyq5ZJVgArFl0B9kwuwPWPfRLhT379h7collpSAqrJEks5YFtlmZJ0rJ2L94WWtycs6gnaOQ59NPStB2ZFxmB7z2EVwjFspLZgzHX1n1oCOPwkYYWbd4hlAEFQA28iRJHhmAZ2Pu1HZVlsrZsi6XzJopYxzbMF3UbiPP1rFFMwa6mbnlEhS06AoefhOnmNxMVXwXELeHvLcss0KZCMux+ejETpBjMNs1B7NI9/wrzTD8X7p7tq2rBbxMHLpCtcBCjTUrAnQCKl4720a8UtWS1tWHjb2WMCWQdNZWeo3oM4m2bd1wmQKU8w6kqV18Ug/EUBzgfZ5btl7iO9trTHLkOVWEBmka6HbT9URUnHMPmtDXxJrI6HePTQ+6tD2O4SbVkyCA0Qp3CiYzftGT7oFUnwgRmUwQpK+o5T7jQO4Xxs5Fuk6NC3h+q407z02B8sp5UZuYuedYnAP3F9rTGUfw689PDPqunuonhbhUm2TOX2DzKcveNj7jzoD3fzXd7Q21cp2JxYRS3QE+sa0F25iAgLE6DepmxsMqgDWfdEf1IrP4vFhrbb6EiR5aH1XcH31UwPFpt53Psghj0ys0++AvrQb7BGTVnE7L+8t/zEoB2exRL+UTR/En2f3lv+YlARJ0rI9psHeds1m4LZgAiDrlJIIYajciIIrWGsfxbjAVmAGcjoecnST76DOniuOtzmw/eOxgFXWNM2wGsRJ25VTxVnGXWDlGSDm8LKhza+zLEkQSNxNW8ZxW6z2yFgiSBmkbaydudWl41OvdsPWB6+vOgwfEOPXbiL+kbwXDozk5gIOvUg7ac6K37few5BKuMhPLNBkH3CDtt61Ru8Dc3HXRgNVOWIBBP27Vf4xxBbFoIqEsy+zOgCa5tOkmDvQUODgLfuWQBCiWJ0kArpA8mNSca4VcxBtxEC23qSsSI0jYa0M4fjMmJBbd1UNHRgBPwg+6tKyxetAmCc3+ljmMEcjtQCuzdk27HeZyWzwbZ1B23G8jyqTi+OzmBq6kZZMjxELl84LKfjSh4a4p0J1XkImCfvqph3BdSdDfYLbH6tsHxOejMB8KDZcHwXc2ghMnc9JOpjymasJeHymwCY0eB+sYXw+sSY8qHYrEXD7JA1/4B50N4kzuBmaQjBoGh8PTXeJg+VBp+ONeKyourH6gW6hA/WQwfsNY/EY653d5rmt2UZcqxIEKjARooBbkDMUc4n2mXKLdrO9xh4XBM7akhYmNPFt1rKcczgi8Tmd2GaSp29mcpM8p9BQXrWFF64jsfEqjMQQVEbARzmq3DuG3L2Me6sAZoEhjn2GUZRp1zGIqzw3DggWUJhWHe3ACw6mMuoHKvT+CYFLVlUTVYkHUTOsmaDz4YLvQ6sAGzQRMZyJg/s3R4tNmKnzrMcS4a1m8iM0qQVzLMFSSdtwdSCDqCK9E7R8GS3iO8ae6vnK8EjJcjwP5aifjQjF4JLlxVbxOMrBiCMwGpbzYZSpI0Mg+gU8QDb7pDoCwtAdJXfb9fLz/AN6eJ4L42YyM8kaiFYEK5IHQ+IbaR6VY7UWSbllJ5s8+ZK/1B1onhyL1qYGaTmjbMN5jkRr7/KgxhcpiLbk6aQBtl2Ij1mid3jV0ZbBRS1oG2t2BPdv7Ov8A4mB60Uvdg79xA1trTZmnLrKEkAnUbayQOnOiuD7BXJVL95TpHhtljA1yh2gD+8RQajsjdb5FYLmSUGvlqB9kVV7Q2Ief1x9q8/hFGbOCWzaS2g8KAATroPvqDiloNbmNiD6A6H7YoMXxzCSgc6RoTzHNW9QfvpFxOe2GkB058pjy3DD7/KqXGMMqm+Fyq8h7YZiFYd3DED5xHj08xNUcFjGNtm/VAEfsxOpB1gz7p60Gow+IkT56jmCNwfOq3Gbn6F2zRCnzHpHv3rHWu0F9Z2mIJOuvJiOZjT4dKlwt2/ezK7FhzHn5f5zoNDwG+z2pIhfZUcyBux9TOnKKr4jAsuIS2P8ApD9JHUjXXyDH7qu8F4bcV2M/oxoq8gSZJ89PvqXjWGcLmtnx5ZBPON9PQ6f+IoC/ZHGZ7k+RHwNbC+NE/eW//dK8v/Jp3oxJDE5ch0nTcRHTc/GvUr+y/vLf8xKC9XnQtd5iCpzRLkhdzlDEAecxXorCvN+JMyX2ZSVYlhIjZiZEEEEGB8KCbF8GZWGUsFgyXUgRrBLLI5dB7QoXjVZNDtsG0IJ9RpVi1xy6ggER5Zl8hsSv/wBajx3FhdtgZB3kyzjL4hrAMAbeHl82gqpemheLwneXix2ANse5SW+0/ZV+yYpbtrIludyHYgdXBIHryoMJcQi9bB3KIv8AGgA+8VrUxveXbbDxSquy6SAyAk+4lvhWc49aa5iC9oZgq24y67KI033XaPKrttAWW4D3bAOhBMe140En2dWZfcKCLjt4yrD51th75cf2qxh7U8QA5WUEe5QBHvf7KH8ZUkIJ3mAeRMA7e74UTwNybhu82tW8w6NJVh8U++g0D3tP7/CsrxPM7KC8LnII2iCcvrP9aMNfmfsqPB4Bc5vvoLakkcidSunWZPuFAHx2e2q2rer3AM7ACWJ+YvRV0HxpbPCXNnxkFASQxJEZZzZAqsWHVojSmXMddXNmMC5s/wCrJlh8NKqW+IN3EKygEwyyZjlvusyY99BpuxtvPHd3chBOwlhEwZEMBrqNevUD0jh7XwQGZXHUgg+oZfCw9wNeL9n7rpfVrbBCASSZgxBg16Pwb8odq4gDxauDQ55VDHMOBAnzig1PGcEt2y6NzG55Eag/GKwt+8WNou+S5la2uhnfccjqST/qjYVo+JcaItFn7sWjoSHBzToAp2PXr0g1iOIXlvXFu94zFSQMokHSAd9FEtz+ygj4qTaKXHZnDIImWytqYBPzTDQfI13ZbFKMRbN0xauHxBjCnRspPIgPUeCdsTNsqIuabjR0kgjkTGbURPipOMYXJbt5R4rZyMp3lpg76g7g/wDFB6pw/DoFPd201InKcomAfmjkCBO5iktMHuFYChdhuM0spMiJ9es8xWH7CdoHa2lufHZLAzs9tgTB8wUOvmK3GGuWs4uZ8uh0LCCSWZhrvB1HSaCbElgwG/h8R5E8oHx+IpnegowPSD6GreJtyJH+f5/SgOKYqGPSdOv96DOcXxSXA1kgswMOQmYW+rEkQPUa6zVPC8OCot5MvcsiI2X9YSucjkZCg6mTrzoljLXd4hLgzMLhggTufnaaaRrPIzypnCbkRh7iwMpVf1bi6y6+YEHqJ99BlcdwMo7fqjb06T5ae4ijvZe7bLpaCgk+yxbbmynTfmPL01vYnC+Eqx8SaT1/Vb0I3/2FCfke4Gn3gjz6gjeg9BxGGVEVF9J6zufX+9DWw2YCNI19wmR7wTWKS65JDMS48ztyZddJ+zanM9znccz+0fuPKg03ZjhbWceSP+k1to8jI0reYjZf3lv+YlYfsKn6RiSSYI1IJ9dPhW2vn2P3lv8AmJQX+VYftLiUztEEiZ9a3MVlOM8HDF8qjMTueu/uG3xoMNf16/5vXWPLl/honj8OLSw2WeepP/FC7tifnR0jSf8AP6UHNe0JO3P02P2E0t7F986wDkDABttVzB9vQEVRxl/IuvVRqJ5zMT5dafhcRcZe8RBcTvNTqhZ+ZUHTn8TudTQUreGe6EvMobNbBbQMdMozGRueZ5STTGWyHFu4AtshgxURqIAPpJ09KJDiS2rANsOpXwgMrERBDAkZgYOU6ncVVucUtu9m6kBxnFxSPCGyD2Z05adDG1AD4rwfuAjB8yMSAOhH2bfdVzhRGe6UIYSkHy8XKocXw6WlrnhZy2XkDGpPnoZjpRzsjgbdtLt64B3ZMgMfZUbOZ9oST6x50GgXhGGuILgLW5EsAQQCN/a19NeYoPeRXe3h11zOpb0baTsdIHwq1d46l202UqNIERlDIdhA0BEEc9+lD8ErJicOylSHfM0EEg/MB5wdYFBe4/hUY5AoyJA02LFgXPoAI99YXB2wGZCQoUkSVkMAeo1Fehdosa3fCQsMpVQDzbKQfUkAVhwgF65af2SSy9Z5Ef6fuoGWCneHMCyiYCgj/wAYA1GtdhXXKSCQQxAB6Sft2q/wrh1xnPyeGZRzBB102Bmdd6F9wVe5JiTOsjWfFGnWgJG2jRoJBnb/ADWtfg+zCtat5gq5JL+fhYwdOp38qweExSi4smQGE/ET9lek4TiJ9pIdMwWB7Q6sfLWgt8Gwtg2/BowdnAJHPkPRfvrM9p8J3lx05MvhPmNQPSR8TNaIcQsqTcGd3iIYiJJIAnqY+HrQPiuOfOTlHI5v1V3j+5050AzsZftWleCS3eKDoIbR8uo9kTm1o5d4pavqiW2BKZj3eisWfxECdGAIPpWdw1i3bi4rC4LtwQsezEtuTrEj41UtI1vOVIW42kkTCdNAYknU9AB1oNlw3jt5E8bqjGdNMkctJhfUR76PcRtjQmNuW08/trGcI4Wly4VxS3FutBS6GOVpAgAEFeXMa0fvFbNtbeZngc9+fQbA8ulA7D31ZCsgMkx6HT+3wqndAY+0SREADaInXTcgc+UVUGIh5meTQf8APKut2PFmkeEiCddf+I+NBYxl8umg1QQeZy9TzMH7zQ21c6iNP8HqOXlpyo7YCJcneddAdm5b1HjsIqNtKtt6HlrzHnQZfGYpDqDDrMab9QfL+1MsYwXNQp89SI/t/vS8c4MVMjY/A/59npBrONiCCRz5ig9T7CXAXMD5u8z0rbXh7H7y3/7pXm35LMVmxDAkn9GY6br8K9PxS6J+8t/zEoLwoPxNRmIjXeefSR1g78+fSi9C8bwjvmm43hU+FF095J5+kbc6DJYnDLdDa+ySDpMGSN9v+aHXOHctZH3efT39a2F/hqC5C2V0AOZpPPrHtafdS/mlf1QNIGnLppQed9q+EhcI7QRlKsNepCkfBjTbYW1h1tq3hCyT5xLE8j94+2tH2/sBcGQzBQzopaCQBMyQOXhrE4zjNkWe7dg/IlRlJHoJjT50jmOdBnuK8TL3AVJCyxWJBMsTPWjmDVrl50mYc5c2ssiJoCduZ99DxwAXilywwdJGYEwU2JGu4APrrzqV7bqxU+F7husQdCJjL/68ulBF2isOpVDMnl0AGvrsSfWtTw9bhwKNa9oIIjllOoHnArPrxc4ju8xUMgYFiQubbRSdiVkj/JOcKxTW8KEYZSS2YGdNToT0iSaADw653t1+8RQZGYgBQwhiTlGmYiYIic1aLA4SGSEVMkPA3kNbEk+hamYvAFVIBDbtykSNfMjQfbUXYrMz3CxJIRVM8tdv/rQGO0+DRmDLmYjU5ZIACmRpzE/d5ViuL4bx222YrB12YQV/tXo920i27rgBSVMtz01+8CvOO0xIuT+23vgj/PfQWuHcRNv/AKfgLaMd/Lyj3R6mhnGL8uxJMnXUzqeXuj4RRLDZLihttDn6Tpr5H76AcRvZnMbD2fPzoK1l4YNofI7a+m3rWhwvaR8OZUZkbkdxHKRsfsoAF++iNqyUaCAw0Ikbg7H4faCKDU//ACzvbcm2+/URI6mKCcT4vcaEgIjjWNz0JP8ATaiWEwxulhAyypMn2gu4E8zmAqvxBA2LtLlAVBqsRosltOu/woG4bhzoiwfEpJVD0ePEsakQOWvKmX8C3eIWKqzNBIYSBpAIMHNMaxHWK9J4RwdHSCJy+zImVI213jb3UK452TllIDSBAAgIIMy0n7ANaCxgOFXsKRmv22n20YESu+ZcuaSJPL/Ybx7jAz+G4Y2HgM/5PwoecTcgK7MQCUGpBWdUBg+IRoD+yRQrEYAndz8Bv5n+lAUTiaLqfTQET9/On4HHgsVDjyzCCNt53I5Vnm4YoHic+8wPs++kFpUPhc5h1LHoZA50GlHanD27WRkfMGaGzRnH655wdoinYbtWl05ShynmCTB+FZ8YYXSScpbluTy89vLzpLvDgPbuMD7xtA5yJoDXE+M3WAt2cjCNXYSTMyAPm7xrWbHArzNLACTO0z6f80YtYYHRTEb7Ef5vRK0O7jXXpO/oPhQHvyd8HNm4xMaoB7MHcb661vcZ7K/vLf8AMSgPZkkj3a/ZpRzFt4U/eW/5iUFo01qeahu3QOvuE0DnGmlV7lQjE3jcjugLf65cTp+yBz/5ipLxMHl50Azjl5VsXGbLCqT4oiQJXfzivAMXhdfazeuhj3/CvVfyi4ksLdqRBl3nouix5zNed3wpnVJGgLHodfDz8p5UCvwt7NixiLTEJcEMAT4bieFsw2gnXXrFV24hcuucxGZAMkCBIM7DyZqP9j7huO+EZwEcC518aMjHKDoJUHy8PlQy8VuYq4wygsTlQQF3Uwp2I0yyNOfWgJ8I4NZvvdtsFzuA9oAwAFGqkAiGysD00nrRbiGCtYabahmS2Aupkszakk8h4gPhWa4S4sX7Vwx+jDSQCRoCJaOay0rvoN9aL9pWV7olvE8MSCFQyBDeLSIA28qCzgGJ8TjxefTb7tKrcP4iMJfYtHd3CA5/VIJhgOkMCaGnGOreF1aBlA0+IjQ+s0c7N9m7WIctfLsQBCqYUdSzDmegPLfoBrjLWzZOZ1VXHhJIAJ3WDtvFYrEcLuYrEi2oJ18cR4VL6t8CP8NaXHYfhdi8+ZTmgqUJLKubcqpJy70L7OcZw+Evsym5cUqEWQqkLIInUyeU6UAmxgiocAaoGHkSpIDEfrCD6wKA24LCZILgMecEifTSaPX8QwxV7J4v0jlQNQykklZGmoP3UK4jZUHOh8D/ABVuaHzBoNdf/J/bDgd62TlCrmkcpJ1jfaaE3MOEuPYMk2mi23VSAcpj3Vprnb3CAL4Gd8qyQFEGBzOp1rI8c4qt7EXL1sEBgsD9qFX+hPuoND2bwguXFYbIGJ6ZsxCz79fcKuYfAA4p2j2cqieYKsW95JrF4LtI+HU2rUAlhLnXTlptuTWq4Ni8rsl273jPDFwIg+zA8pA18xQeg9n7UW16jT1jT+gNTcYICkx8BNZfC371mPFn8Mk66mRyE6Rr10NXsbxC5dWD4OWk7QpB9CcymNR7qDJ9pFzABZGXUweh0BjmN/KagC94II8a6NpPvHvH+aUYv2VtK2VTDNpOwPRRuaZ2cwRvPcMFQFCkjWSWJnXyFBn8Rg4kidtd56xB60KJ8RzoySdJUifKRz3r0l+y9yQwc+a6H3DMPPrUN3gLrObTp4T/APrINBi8NhdPCGH/AIkEH41e/NtzcGTyDD+tGhhwBvlj5wEx66R7qvYTAo40bMeZ2aTrtQY66cRbJJt5llZK6zG4ncSANaWzxN+87zuY1kBgY93Odj7q2NzhRmCDcXTS4sxrrDDU8tD0oth+D4aArKAOhB6RE+n3UCdiOKd8GJHn5e6tJitl/eW/5iUP4HwO3hgwtiAxmJY/DMdKJ4oeFf3lv+YlBdYVG1T3BUF1RpImPKaCr8qkwFYjroB9pk+4VX4kLhT9FkD/ALcwBz9mZNW3umNEJ+A+w005jyA98/cKDyXi4uriLnezfYQveKpKo0TlVTAkSNYgTQ5cICFGUkNMhkVmEkS2YgxE8pEHbp6lxDspYu3DcZWzmJKuyzGg9k1RudhsOPYDIx+fmLMD1BY6HzFB5dY4WVY3UO2YABSNuU6CSPT7amtCM36MKMshhspOkMmpUzp/zNbxvyfy2uIuNqDJRJkc5EEn1FWrvYGww8TXCSIJlVkdPCo50HluKAt5YYq+xA2ykSM2X2tdyTqSdKW1aS/fUXb5VTouWGyqNAsTC6f8V6twvsPhLPs2w563IcjyGkD/AGos/DrUHMiRGsqsR8KDMcG7EYILE982/iMGOUruOVF8V2eXJktu9leiECfXSftqfDYfD2gblm2gJ0lABInadoq3YvG4obLlB67x6cqDxTjvZTFWXgozzqCgZtOUkCKh4Z2XxV0mLbLGsuCg+LV7nawoUGBE+v8AWvOe2WPv3DkZblkKSVyqxJ6ZiTlO3Iaa6nmGWXgTgFyrwpILd2txfDA6zl38QEedCOJYw3GAX2QICgZVB6gcpra8Bu45wqd015eTmEC+RJ0PrvRy5+TbvWDXnVSZzC0gE/621nzig8x45hrVt1W05fwjPpoHAghTGoqWzkGVSDoSW+HhM9Auo82Ner8O7B4FDAslyN2fORI8zAoZx/8AJ+7Xmu2YKuviXQMpUAKLcjLBAUa0HmfFCkSlkoJkMxJZvdyHupe+uo+YZhzBidDHuIj3Vo0xGCS2Wu2Xd2JUh5z5hownaRpS9mbBxt0WflN60gWLaFtMoEZAJHzZ+BoLfB+2CNbC3WyOOeuU/fFX8T2pRRK3Fb+nrz9wown5KsGPa7w9SHgfDWPjVvD/AJOOH+zkLEDUm40898pH3cqDOv2jw9wBrl0+EahR42PROS+pq9w78oeHTLas4Z4mAAQST9pY0dT8mOB37o+nePH30ewXCrVoAJbVQo0hRpy33oB2C489xlHyW+oJgswVQJ5mWmKLiyp3FTZaYBrzoIDhF6fYKqYjgqnUGD6CiM686VhQD7PDyoic1TWsKOUr91XVp1Ay2p0pcYPCv7y3/MSn2xTsevgX95a/mJQXHFQE1Yeq5oIzXEU5hSUEDrUYFWHFMy0EZSmMnWporiKCFbYiAIHlpTRgU5ifUlvvqxlpQKCtdZLY2ga7DoCx09AaamNRgYJ8Ik6HbX+xqS9YcmVcARsVn+oqP5Pcg+NdQQCE2PUyTI8qCJeJ2jz3jcHcgkD4CovzhaJAk6kAaHUnb7Z+FWLeEuCZZDpvk1nkd9p5VH8lujZrf8HwO9Ai3kDhNZmIg7xP3CnXcaitBkGY2O+n/wDQ+NSNYumCrIDGpKbnqNemlK2HfMTmTKeWXWY3mescuVBH8sTIHMhWEgwdtNx7xSHiFvm0a8wRzC/eRXLhb2kPb/gPn0bfb4VMcM8jW3Gmbwak/OgzpPvoM5xPs1hL5N8gq4aDcSQSQNQwgg6c4qLBdmcHZdbga6e7OYSSVBWNYCx84bda0vyS9BBNqOQyGJ8xm9PhSnCXIEG0TrmlNCSZ016R8KCL862f1tACZgxCxPLzHxpFwNt3zoSrKcrMp3jdSDoeVT3MFcJEd170J1jXWetSYTC3FPi7uOeVSp/tQXEXSuNunCnRQRqlNZKkIppoImSuyU4AzTytA0JSGpYqIig63SY5vCv7y3/MSuAqPGHRf3lv+YlBdv2L2YxcQCdJtkmPM94JqI4a99Jb+qb8SurqBDg730lv6o/iUnyG99In1R/Erq6gQ4C99Kn1R/Ervzfd+kT6s/iUldQd+b7v0ifVn8SuPDrv0qfVn8SurqDvzfd+lT6s/iV35uu/Sp9WfxK6uoFOAu/Sp9UfxKQ8Ou/Sp9WfxK6uoO/N136VPqz+JSfm279Kn1Z/Erq6gUcPu/SJ9WfxK48Pu/SJ9WfxK6uoFGAu/SJ9UfxK75Bd+lT6s/iUldQO+RXvpE+qP4lIMBd+kT6o/iV1dQKMFe+kt/VH8Sl+R3vpLf1R/Erq6gX5Je+kt/VN+JXfJr30lv6pvxK6uoEOEvfSW/qm/Ervkd76S39U34ldXUHDBXvpLf1TfiUvyW99Jb+qb8SurqBBhL30lv6o/iUhwV76RPqj+JXV1B3yG99In1R/Erhwy4xUNcWAynS2QfCwYCS5jUdK6uo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60538"/>
            <a:ext cx="4762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prints.encore-editions.com/500/0/the-reason-of-the-indian-outbreak-general-miles-declares-that-the-indians-are-starved-into-rebel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581900" cy="583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-332679"/>
            <a:ext cx="6281738" cy="704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9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Violence as Some Resist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Sand Creek Massacre</a:t>
            </a:r>
          </a:p>
          <a:p>
            <a:pPr lvl="1"/>
            <a:r>
              <a:rPr lang="en-US" dirty="0" smtClean="0"/>
              <a:t>November 1864: hundreds of native men, women, children killed while waiting to negotiate a peace treaty</a:t>
            </a:r>
          </a:p>
          <a:p>
            <a:r>
              <a:rPr lang="en-US" dirty="0" smtClean="0"/>
              <a:t>Battle of the Little Bighorn</a:t>
            </a:r>
          </a:p>
          <a:p>
            <a:pPr lvl="1"/>
            <a:r>
              <a:rPr lang="en-US" dirty="0" smtClean="0"/>
              <a:t>June 1876:  George Custer and 208 other soldiers killed in attack on Sioux</a:t>
            </a:r>
          </a:p>
          <a:p>
            <a:r>
              <a:rPr lang="en-US" dirty="0" smtClean="0"/>
              <a:t>Wounded Knee</a:t>
            </a:r>
          </a:p>
          <a:p>
            <a:pPr lvl="1"/>
            <a:r>
              <a:rPr lang="en-US" dirty="0" smtClean="0"/>
              <a:t>December 1890:  200 Lakota men, women, children killed after fleeing reservation and performing Ghost 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Anglo-American Westward Expansion Generalities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choices that seemed available at the time: kill or assimilate</a:t>
            </a:r>
          </a:p>
          <a:p>
            <a:r>
              <a:rPr lang="en-US" dirty="0" smtClean="0"/>
              <a:t>“Humanitarians” t</a:t>
            </a:r>
            <a:r>
              <a:rPr lang="en-US" dirty="0" smtClean="0"/>
              <a:t>ry </a:t>
            </a:r>
            <a:r>
              <a:rPr lang="en-US" dirty="0"/>
              <a:t>to assimilate Native Americans to Anglo-American culture</a:t>
            </a:r>
          </a:p>
          <a:p>
            <a:pPr lvl="1"/>
            <a:r>
              <a:rPr lang="en-US" dirty="0"/>
              <a:t>How did they try to do it?</a:t>
            </a:r>
          </a:p>
          <a:p>
            <a:pPr lvl="1"/>
            <a:r>
              <a:rPr lang="en-US" dirty="0"/>
              <a:t>What assumption underlies this effort?</a:t>
            </a:r>
          </a:p>
          <a:p>
            <a:pPr lvl="2"/>
            <a:r>
              <a:rPr lang="en-US" dirty="0"/>
              <a:t>“Kill the Indian, save the man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>
                <a:hlinkClick r:id="rId2"/>
              </a:rPr>
              <a:t>Carlisle Indian School Before and After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AIM Takeover at Wounded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1972: What else was going on around this time?</a:t>
            </a:r>
          </a:p>
          <a:p>
            <a:r>
              <a:rPr lang="en-US" dirty="0" smtClean="0"/>
              <a:t>Video Excerpts!</a:t>
            </a:r>
          </a:p>
          <a:p>
            <a:r>
              <a:rPr lang="en-US" dirty="0" smtClean="0"/>
              <a:t>What conditions did the takeover bring to light?</a:t>
            </a:r>
          </a:p>
          <a:p>
            <a:r>
              <a:rPr lang="en-US" dirty="0" smtClean="0"/>
              <a:t>What were some of the long-term consequences?</a:t>
            </a:r>
          </a:p>
        </p:txBody>
      </p:sp>
    </p:spTree>
    <p:extLst>
      <p:ext uri="{BB962C8B-B14F-4D97-AF65-F5344CB8AC3E}">
        <p14:creationId xmlns:p14="http://schemas.microsoft.com/office/powerpoint/2010/main" val="30296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success of the Radical Republicans</a:t>
            </a:r>
          </a:p>
          <a:p>
            <a:r>
              <a:rPr lang="en-US" dirty="0" smtClean="0"/>
              <a:t>The suspension of </a:t>
            </a:r>
            <a:r>
              <a:rPr lang="en-US" i="1" dirty="0" smtClean="0"/>
              <a:t>habeas corpus</a:t>
            </a:r>
          </a:p>
          <a:p>
            <a:pPr lvl="1"/>
            <a:r>
              <a:rPr lang="en-US" dirty="0" smtClean="0">
                <a:hlinkClick r:id="rId2"/>
              </a:rPr>
              <a:t>Still a debate today?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260</Words>
  <Application>Microsoft Office PowerPoint</Application>
  <PresentationFormat>On-screen Show (4:3)</PresentationFormat>
  <Paragraphs>37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Westward Expansion and the American Indian</vt:lpstr>
      <vt:lpstr>Why Did Anglo-Americans Go West?</vt:lpstr>
      <vt:lpstr>Anglo-American Westward Expansion Generalities</vt:lpstr>
      <vt:lpstr>PowerPoint Presentation</vt:lpstr>
      <vt:lpstr>PowerPoint Presentation</vt:lpstr>
      <vt:lpstr>Violence as Some Resist</vt:lpstr>
      <vt:lpstr>Anglo-American Westward Expansion Generalities</vt:lpstr>
      <vt:lpstr>The AIM Takeover at Wounded Knee</vt:lpstr>
      <vt:lpstr>Civil War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Wrap-Up and Westward Expansion</dc:title>
  <dc:creator>default</dc:creator>
  <cp:lastModifiedBy>Benjamin J. Laarman</cp:lastModifiedBy>
  <cp:revision>16</cp:revision>
  <dcterms:created xsi:type="dcterms:W3CDTF">2011-12-05T14:07:29Z</dcterms:created>
  <dcterms:modified xsi:type="dcterms:W3CDTF">2015-09-22T15:37:46Z</dcterms:modified>
</cp:coreProperties>
</file>